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63" r:id="rId5"/>
    <p:sldId id="265" r:id="rId6"/>
    <p:sldId id="266" r:id="rId7"/>
    <p:sldId id="267" r:id="rId8"/>
    <p:sldId id="269" r:id="rId9"/>
    <p:sldId id="280" r:id="rId10"/>
    <p:sldId id="271" r:id="rId11"/>
    <p:sldId id="270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4" r:id="rId22"/>
    <p:sldId id="286" r:id="rId23"/>
    <p:sldId id="291" r:id="rId24"/>
    <p:sldId id="292" r:id="rId25"/>
    <p:sldId id="293" r:id="rId26"/>
    <p:sldId id="294" r:id="rId27"/>
    <p:sldId id="295" r:id="rId28"/>
    <p:sldId id="296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2BA7C-2CE5-4CCB-BDAD-4252A0EAAF24}" v="3" dt="2021-03-09T14:34:28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Buschmann" userId="6ad9374d-06b7-49c5-862f-1e0fca5fdf92" providerId="ADAL" clId="{EE82BA7C-2CE5-4CCB-BDAD-4252A0EAAF24}"/>
    <pc:docChg chg="custSel modSld">
      <pc:chgData name="Alexandra Buschmann" userId="6ad9374d-06b7-49c5-862f-1e0fca5fdf92" providerId="ADAL" clId="{EE82BA7C-2CE5-4CCB-BDAD-4252A0EAAF24}" dt="2021-03-09T14:35:28.176" v="76" actId="21"/>
      <pc:docMkLst>
        <pc:docMk/>
      </pc:docMkLst>
      <pc:sldChg chg="delSp modSp mod">
        <pc:chgData name="Alexandra Buschmann" userId="6ad9374d-06b7-49c5-862f-1e0fca5fdf92" providerId="ADAL" clId="{EE82BA7C-2CE5-4CCB-BDAD-4252A0EAAF24}" dt="2021-03-05T11:58:09.200" v="2"/>
        <pc:sldMkLst>
          <pc:docMk/>
          <pc:sldMk cId="3378653132" sldId="263"/>
        </pc:sldMkLst>
        <pc:spChg chg="del mod">
          <ac:chgData name="Alexandra Buschmann" userId="6ad9374d-06b7-49c5-862f-1e0fca5fdf92" providerId="ADAL" clId="{EE82BA7C-2CE5-4CCB-BDAD-4252A0EAAF24}" dt="2021-03-05T11:58:09.200" v="2"/>
          <ac:spMkLst>
            <pc:docMk/>
            <pc:sldMk cId="3378653132" sldId="263"/>
            <ac:spMk id="10" creationId="{FEAE399B-4FA0-45D2-91F6-4E71ECE110A8}"/>
          </ac:spMkLst>
        </pc:spChg>
      </pc:sldChg>
      <pc:sldChg chg="addSp delSp modSp mod delAnim">
        <pc:chgData name="Alexandra Buschmann" userId="6ad9374d-06b7-49c5-862f-1e0fca5fdf92" providerId="ADAL" clId="{EE82BA7C-2CE5-4CCB-BDAD-4252A0EAAF24}" dt="2021-03-09T14:35:28.176" v="76" actId="21"/>
        <pc:sldMkLst>
          <pc:docMk/>
          <pc:sldMk cId="921970954" sldId="267"/>
        </pc:sldMkLst>
        <pc:spChg chg="mod">
          <ac:chgData name="Alexandra Buschmann" userId="6ad9374d-06b7-49c5-862f-1e0fca5fdf92" providerId="ADAL" clId="{EE82BA7C-2CE5-4CCB-BDAD-4252A0EAAF24}" dt="2021-03-09T14:35:03.538" v="75" actId="20577"/>
          <ac:spMkLst>
            <pc:docMk/>
            <pc:sldMk cId="921970954" sldId="267"/>
            <ac:spMk id="2" creationId="{54A2179F-B773-4D38-8E69-C132B352B116}"/>
          </ac:spMkLst>
        </pc:spChg>
        <pc:spChg chg="add mod">
          <ac:chgData name="Alexandra Buschmann" userId="6ad9374d-06b7-49c5-862f-1e0fca5fdf92" providerId="ADAL" clId="{EE82BA7C-2CE5-4CCB-BDAD-4252A0EAAF24}" dt="2021-03-09T14:35:28.176" v="76" actId="21"/>
          <ac:spMkLst>
            <pc:docMk/>
            <pc:sldMk cId="921970954" sldId="267"/>
            <ac:spMk id="4" creationId="{F7AE2844-FE49-4BA2-A2C8-B574F7BFD533}"/>
          </ac:spMkLst>
        </pc:spChg>
        <pc:picChg chg="del mod">
          <ac:chgData name="Alexandra Buschmann" userId="6ad9374d-06b7-49c5-862f-1e0fca5fdf92" providerId="ADAL" clId="{EE82BA7C-2CE5-4CCB-BDAD-4252A0EAAF24}" dt="2021-03-09T14:35:28.176" v="76" actId="21"/>
          <ac:picMkLst>
            <pc:docMk/>
            <pc:sldMk cId="921970954" sldId="267"/>
            <ac:picMk id="6" creationId="{A3E595E7-3ABF-4F10-8C9F-18C912B730B1}"/>
          </ac:picMkLst>
        </pc:picChg>
      </pc:sldChg>
      <pc:sldChg chg="addSp delSp modSp mod delAnim">
        <pc:chgData name="Alexandra Buschmann" userId="6ad9374d-06b7-49c5-862f-1e0fca5fdf92" providerId="ADAL" clId="{EE82BA7C-2CE5-4CCB-BDAD-4252A0EAAF24}" dt="2021-03-09T14:34:28.247" v="50" actId="20577"/>
        <pc:sldMkLst>
          <pc:docMk/>
          <pc:sldMk cId="3659406619" sldId="284"/>
        </pc:sldMkLst>
        <pc:spChg chg="add mod">
          <ac:chgData name="Alexandra Buschmann" userId="6ad9374d-06b7-49c5-862f-1e0fca5fdf92" providerId="ADAL" clId="{EE82BA7C-2CE5-4CCB-BDAD-4252A0EAAF24}" dt="2021-03-09T14:34:28.247" v="50" actId="20577"/>
          <ac:spMkLst>
            <pc:docMk/>
            <pc:sldMk cId="3659406619" sldId="284"/>
            <ac:spMk id="5" creationId="{8885285C-A34A-49AA-B463-B317E3C6A2FF}"/>
          </ac:spMkLst>
        </pc:spChg>
        <pc:picChg chg="del">
          <ac:chgData name="Alexandra Buschmann" userId="6ad9374d-06b7-49c5-862f-1e0fca5fdf92" providerId="ADAL" clId="{EE82BA7C-2CE5-4CCB-BDAD-4252A0EAAF24}" dt="2021-03-09T14:33:00.716" v="23" actId="21"/>
          <ac:picMkLst>
            <pc:docMk/>
            <pc:sldMk cId="3659406619" sldId="284"/>
            <ac:picMk id="3" creationId="{5FE2A0B4-AE92-497F-AE78-06077943CD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85263-2A22-4AAA-8D75-95508C94B433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D742C-0D4B-428D-B049-BC98EF68AC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79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Hüftrollen</a:t>
            </a:r>
          </a:p>
          <a:p>
            <a:r>
              <a:rPr lang="de-DE"/>
              <a:t>Schulteröffnen mit Wasserflasche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Standwaage mit Wasserflasche</a:t>
            </a:r>
          </a:p>
          <a:p>
            <a:r>
              <a:rPr lang="de-DE"/>
              <a:t>Handlauf</a:t>
            </a:r>
          </a:p>
          <a:p>
            <a:r>
              <a:rPr lang="de-DE"/>
              <a:t>Sumo Squat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D742C-0D4B-428D-B049-BC98EF68AC2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38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Ton teilen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D742C-0D4B-428D-B049-BC98EF68AC2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98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Präsentation teilen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D742C-0D4B-428D-B049-BC98EF68AC2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472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Präsentation teilen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D742C-0D4B-428D-B049-BC98EF68AC2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40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Präsentation mit Ton teilen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D742C-0D4B-428D-B049-BC98EF68AC2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8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Präsentation teilen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D742C-0D4B-428D-B049-BC98EF68AC2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5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DA7B0-1C7E-1B48-9759-FECE492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0AEE89-2234-9B48-9F0D-9030A9BCD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FAF69D-F03B-AD4C-B0BE-C05961DC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8536C4-2C75-4C45-BDBC-8C39E891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65B582-2287-C846-9150-905355AC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54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8CACB-93C4-F148-A20A-4E4CFFEF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3F449F-A1D4-DF4A-82D5-C1830BF28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3F4A46-9242-4D47-896B-4F72A820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3DE8F4-45DC-2643-9772-2EE281A9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D78C73-D27D-5D40-A606-FD921A7F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6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9817727-5870-B446-8EFD-3DF2F1EB2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A2EB4F-4D4D-FC42-AE0E-4B5F4D65E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079430-0463-774F-BE8A-3D29A536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67AE40-4A9A-7B4A-AE55-A02F229C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3E38D0-06B8-0945-899A-0E5C8C29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475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robst\Desktop\Fotos AGM-Präse\Hintergrund Grün.jpg"/>
          <p:cNvPicPr>
            <a:picLocks noChangeAspect="1" noChangeArrowheads="1"/>
          </p:cNvPicPr>
          <p:nvPr userDrawn="1"/>
        </p:nvPicPr>
        <p:blipFill>
          <a:blip r:embed="rId2">
            <a:grayscl/>
            <a:lum bright="12000"/>
          </a:blip>
          <a:srcRect l="34399" t="27163" r="5412" b="3974"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365126"/>
            <a:ext cx="8146143" cy="914096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22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Master</a:t>
            </a:r>
            <a:br>
              <a:rPr lang="de-DE"/>
            </a:br>
            <a:r>
              <a:rPr lang="de-DE" err="1"/>
              <a:t>titelformat</a:t>
            </a:r>
            <a:r>
              <a:rPr lang="de-DE"/>
              <a:t> </a:t>
            </a:r>
            <a:br>
              <a:rPr lang="de-DE"/>
            </a:br>
            <a:r>
              <a:rPr lang="de-DE"/>
              <a:t>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7752907" cy="4351338"/>
          </a:xfrm>
        </p:spPr>
        <p:txBody>
          <a:bodyPr lIns="0" tIns="0" rIns="0" bIns="0">
            <a:noAutofit/>
          </a:bodyPr>
          <a:lstStyle>
            <a:lvl1pPr marL="0" indent="0">
              <a:buNone/>
              <a:tabLst/>
              <a:defRPr sz="1600">
                <a:solidFill>
                  <a:schemeClr val="tx1"/>
                </a:solidFill>
              </a:defRPr>
            </a:lvl1pPr>
            <a:lvl2pPr marL="180975" indent="-171450">
              <a:buNone/>
              <a:tabLst/>
              <a:defRPr sz="1600">
                <a:solidFill>
                  <a:schemeClr val="tx1"/>
                </a:solidFill>
              </a:defRPr>
            </a:lvl2pPr>
            <a:lvl3pPr marL="355600" indent="-177800">
              <a:tabLst/>
              <a:defRPr sz="1600">
                <a:solidFill>
                  <a:schemeClr val="tx1"/>
                </a:solidFill>
              </a:defRPr>
            </a:lvl3pPr>
            <a:lvl4pPr marL="534988" indent="-179388">
              <a:tabLst/>
              <a:defRPr sz="1600">
                <a:solidFill>
                  <a:schemeClr val="tx1"/>
                </a:solidFill>
              </a:defRPr>
            </a:lvl4pPr>
            <a:lvl5pPr marL="712788" indent="-136525"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endParaRPr lang="de-DE"/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4038600" y="6441716"/>
            <a:ext cx="4114800" cy="184666"/>
          </a:xfrm>
        </p:spPr>
        <p:txBody>
          <a:bodyPr/>
          <a:lstStyle>
            <a:lvl1pPr algn="ctr"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8985251" y="1828917"/>
            <a:ext cx="3206749" cy="1668462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8985252" y="4081913"/>
            <a:ext cx="3206749" cy="1658937"/>
          </a:xfrm>
        </p:spPr>
        <p:txBody>
          <a:bodyPr/>
          <a:lstStyle/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2636597-F9BC-426D-AB09-5701372E3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9425" y="-47473"/>
            <a:ext cx="1612575" cy="113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89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robst\Desktop\Fotos AGM-Präse\Hintergrund Grün.jpg"/>
          <p:cNvPicPr>
            <a:picLocks noChangeAspect="1" noChangeArrowheads="1"/>
          </p:cNvPicPr>
          <p:nvPr userDrawn="1"/>
        </p:nvPicPr>
        <p:blipFill>
          <a:blip r:embed="rId2">
            <a:grayscl/>
            <a:lum bright="12000"/>
          </a:blip>
          <a:srcRect l="34399" t="27163" r="5412" b="3974"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365126"/>
            <a:ext cx="8146143" cy="914096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22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Master</a:t>
            </a:r>
            <a:br>
              <a:rPr lang="de-DE"/>
            </a:br>
            <a:r>
              <a:rPr lang="de-DE" err="1"/>
              <a:t>titelformat</a:t>
            </a:r>
            <a:r>
              <a:rPr lang="de-DE"/>
              <a:t> </a:t>
            </a:r>
            <a:br>
              <a:rPr lang="de-DE"/>
            </a:br>
            <a:r>
              <a:rPr lang="de-DE"/>
              <a:t>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7752907" cy="4351338"/>
          </a:xfrm>
        </p:spPr>
        <p:txBody>
          <a:bodyPr lIns="0" tIns="0" rIns="0" bIns="0">
            <a:noAutofit/>
          </a:bodyPr>
          <a:lstStyle>
            <a:lvl1pPr marL="0" indent="0">
              <a:buNone/>
              <a:tabLst/>
              <a:defRPr sz="1600">
                <a:solidFill>
                  <a:schemeClr val="tx1"/>
                </a:solidFill>
              </a:defRPr>
            </a:lvl1pPr>
            <a:lvl2pPr marL="180975" indent="-171450">
              <a:buNone/>
              <a:tabLst/>
              <a:defRPr sz="1600">
                <a:solidFill>
                  <a:schemeClr val="tx1"/>
                </a:solidFill>
              </a:defRPr>
            </a:lvl2pPr>
            <a:lvl3pPr marL="355600" indent="-177800">
              <a:tabLst/>
              <a:defRPr sz="1600">
                <a:solidFill>
                  <a:schemeClr val="tx1"/>
                </a:solidFill>
              </a:defRPr>
            </a:lvl3pPr>
            <a:lvl4pPr marL="534988" indent="-179388">
              <a:tabLst/>
              <a:defRPr sz="1600">
                <a:solidFill>
                  <a:schemeClr val="tx1"/>
                </a:solidFill>
              </a:defRPr>
            </a:lvl4pPr>
            <a:lvl5pPr marL="712788" indent="-136525"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endParaRPr lang="de-DE"/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4038600" y="6441716"/>
            <a:ext cx="4114800" cy="184666"/>
          </a:xfrm>
        </p:spPr>
        <p:txBody>
          <a:bodyPr/>
          <a:lstStyle>
            <a:lvl1pPr algn="ctr"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8985251" y="1828917"/>
            <a:ext cx="3206749" cy="1668462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8985252" y="4081913"/>
            <a:ext cx="3206749" cy="1658937"/>
          </a:xfrm>
        </p:spPr>
        <p:txBody>
          <a:bodyPr/>
          <a:lstStyle/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3465CC4-4DC4-48A8-9D5E-E6FD7F86F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9425" y="-4647"/>
            <a:ext cx="1612575" cy="113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6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2D5D0-DC31-624E-B4F4-34721E5C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E2C1E-62E0-1E43-BACD-E650FECC9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DEF0A1-37D0-D442-A57C-8F4F3584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8B1589-EA05-4148-9166-439B9BCF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D34DAE-EDB0-9540-9D95-D69336F5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30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813BE-612B-324D-B8DE-538D14F7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4BC0BC-5CDF-0A46-9BC3-9B1055BE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CAD348-7199-5740-9518-7A27B541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0544C5-48DD-754A-AA43-8C400E29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9EBF4C-E243-5047-808C-8283DE5C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7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084D9-52B2-DC44-8E71-837ECBC2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B7871F-29A0-B14F-B6DC-F70CFD89C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E7F9FD-6353-D241-BC1D-1B46024F9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902E7B-5918-4B42-A99C-70CE4D07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EBB7A4-4C84-E744-85BA-10460D12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156388-9D53-0C49-AD3B-81A253E2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80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9AE65-583E-8E45-9929-A698F1AB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527D1C-5093-C243-99B6-79272EA38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A8684E-F38F-2647-A5AF-A1A283941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6A0C13-9B0A-5348-92A3-7507182BD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DFA7630-8844-F841-AFBF-3703AC569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F31F6C8-77B7-3545-8A6C-CEA6BA98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18E59B-ECBB-BE46-B3F2-49286F93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FA711F-A826-C242-AA0A-4B5FB506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30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6C8C8-8028-704C-A50D-739876E5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734056-7192-FF42-BE90-C8D9485F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CF7525-A9C7-5C42-910E-9A40011D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BD1484-2008-3048-96AF-3B1176CA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7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DC3653-7F1E-C74D-9911-84C844FC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F27127-711C-E448-8E26-0B2022E4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893BC0-26CE-1C4D-A690-A06B793D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88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B4A43-60EC-ED49-ADA8-E59209CA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8454D1-10E8-6144-B786-50C381BD8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F8AFD6-4DFD-9040-A09F-00955A3C3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BBA29E-E001-8644-947C-F581919B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73AAB2-1824-8F47-BEC4-7BAD0A67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EFFF88-95A4-5549-8404-CC7A172D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33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D7F59-C3F5-4244-8354-A071FEC2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7859DC1-2D5F-064A-8532-AF1D494B2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0AD879-8BAE-7448-B64D-B9A84499D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B54820-7AA2-684E-BEA0-6D495E96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F87794-EB5C-1442-ACB5-A449EE8F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D313C0-7422-7241-B646-B778D80F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90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063C259-B341-2D41-BDC2-5AC1AF48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A3EA82-5D6E-1B43-9D43-E607B1562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A2A524-8271-B444-A5DF-40C36EB91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F8E03-DA15-114D-BB4D-BE006CBCB2E4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A4CFEC-0C45-A048-8BA8-147C98D21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235A59-BE29-EB44-9735-E2079ABD0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4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21" Type="http://schemas.openxmlformats.org/officeDocument/2006/relationships/image" Target="../media/image1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9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8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13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13.svg"/><Relationship Id="rId21" Type="http://schemas.openxmlformats.org/officeDocument/2006/relationships/image" Target="../media/image33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2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23" Type="http://schemas.openxmlformats.org/officeDocument/2006/relationships/image" Target="../media/image15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Relationship Id="rId2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21" Type="http://schemas.openxmlformats.org/officeDocument/2006/relationships/image" Target="../media/image11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9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21" Type="http://schemas.openxmlformats.org/officeDocument/2006/relationships/image" Target="../media/image11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13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12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9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21" Type="http://schemas.openxmlformats.org/officeDocument/2006/relationships/image" Target="../media/image11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15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21" Type="http://schemas.openxmlformats.org/officeDocument/2006/relationships/image" Target="../media/image13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9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8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15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10.png"/><Relationship Id="rId3" Type="http://schemas.openxmlformats.org/officeDocument/2006/relationships/image" Target="../media/image17.svg"/><Relationship Id="rId21" Type="http://schemas.openxmlformats.org/officeDocument/2006/relationships/image" Target="../media/image9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15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14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13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12.png"/><Relationship Id="rId27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Mp3ei4xJ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0.png"/><Relationship Id="rId18" Type="http://schemas.openxmlformats.org/officeDocument/2006/relationships/image" Target="../media/image41.svg"/><Relationship Id="rId26" Type="http://schemas.openxmlformats.org/officeDocument/2006/relationships/image" Target="../media/image33.svg"/><Relationship Id="rId3" Type="http://schemas.openxmlformats.org/officeDocument/2006/relationships/image" Target="../media/image34.png"/><Relationship Id="rId21" Type="http://schemas.openxmlformats.org/officeDocument/2006/relationships/image" Target="../media/image44.png"/><Relationship Id="rId7" Type="http://schemas.openxmlformats.org/officeDocument/2006/relationships/image" Target="../media/image18.png"/><Relationship Id="rId12" Type="http://schemas.openxmlformats.org/officeDocument/2006/relationships/image" Target="../media/image17.svg"/><Relationship Id="rId17" Type="http://schemas.openxmlformats.org/officeDocument/2006/relationships/image" Target="../media/image40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16.png"/><Relationship Id="rId24" Type="http://schemas.openxmlformats.org/officeDocument/2006/relationships/image" Target="../media/image47.svg"/><Relationship Id="rId5" Type="http://schemas.openxmlformats.org/officeDocument/2006/relationships/image" Target="../media/image36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49.svg"/><Relationship Id="rId10" Type="http://schemas.openxmlformats.org/officeDocument/2006/relationships/image" Target="../media/image29.svg"/><Relationship Id="rId19" Type="http://schemas.openxmlformats.org/officeDocument/2006/relationships/image" Target="../media/image42.png"/><Relationship Id="rId4" Type="http://schemas.openxmlformats.org/officeDocument/2006/relationships/image" Target="../media/image35.svg"/><Relationship Id="rId9" Type="http://schemas.openxmlformats.org/officeDocument/2006/relationships/image" Target="../media/image28.png"/><Relationship Id="rId14" Type="http://schemas.openxmlformats.org/officeDocument/2006/relationships/image" Target="../media/image31.svg"/><Relationship Id="rId22" Type="http://schemas.openxmlformats.org/officeDocument/2006/relationships/image" Target="../media/image45.svg"/><Relationship Id="rId27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svg"/><Relationship Id="rId18" Type="http://schemas.openxmlformats.org/officeDocument/2006/relationships/image" Target="../media/image42.png"/><Relationship Id="rId26" Type="http://schemas.openxmlformats.org/officeDocument/2006/relationships/image" Target="../media/image48.png"/><Relationship Id="rId3" Type="http://schemas.openxmlformats.org/officeDocument/2006/relationships/image" Target="../media/image35.svg"/><Relationship Id="rId21" Type="http://schemas.openxmlformats.org/officeDocument/2006/relationships/image" Target="../media/image45.svg"/><Relationship Id="rId7" Type="http://schemas.openxmlformats.org/officeDocument/2006/relationships/image" Target="../media/image19.svg"/><Relationship Id="rId12" Type="http://schemas.openxmlformats.org/officeDocument/2006/relationships/image" Target="../media/image30.png"/><Relationship Id="rId17" Type="http://schemas.openxmlformats.org/officeDocument/2006/relationships/image" Target="../media/image41.svg"/><Relationship Id="rId25" Type="http://schemas.openxmlformats.org/officeDocument/2006/relationships/image" Target="../media/image33.svg"/><Relationship Id="rId2" Type="http://schemas.openxmlformats.org/officeDocument/2006/relationships/image" Target="../media/image34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7.svg"/><Relationship Id="rId24" Type="http://schemas.openxmlformats.org/officeDocument/2006/relationships/image" Target="../media/image32.png"/><Relationship Id="rId5" Type="http://schemas.openxmlformats.org/officeDocument/2006/relationships/image" Target="../media/image37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16.png"/><Relationship Id="rId19" Type="http://schemas.openxmlformats.org/officeDocument/2006/relationships/image" Target="../media/image43.svg"/><Relationship Id="rId4" Type="http://schemas.openxmlformats.org/officeDocument/2006/relationships/image" Target="../media/image36.png"/><Relationship Id="rId9" Type="http://schemas.openxmlformats.org/officeDocument/2006/relationships/image" Target="../media/image29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4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svg"/><Relationship Id="rId18" Type="http://schemas.openxmlformats.org/officeDocument/2006/relationships/image" Target="../media/image42.png"/><Relationship Id="rId26" Type="http://schemas.openxmlformats.org/officeDocument/2006/relationships/image" Target="../media/image48.png"/><Relationship Id="rId3" Type="http://schemas.openxmlformats.org/officeDocument/2006/relationships/image" Target="../media/image35.svg"/><Relationship Id="rId21" Type="http://schemas.openxmlformats.org/officeDocument/2006/relationships/image" Target="../media/image45.svg"/><Relationship Id="rId7" Type="http://schemas.openxmlformats.org/officeDocument/2006/relationships/image" Target="../media/image19.svg"/><Relationship Id="rId12" Type="http://schemas.openxmlformats.org/officeDocument/2006/relationships/image" Target="../media/image30.png"/><Relationship Id="rId17" Type="http://schemas.openxmlformats.org/officeDocument/2006/relationships/image" Target="../media/image41.svg"/><Relationship Id="rId25" Type="http://schemas.openxmlformats.org/officeDocument/2006/relationships/image" Target="../media/image33.svg"/><Relationship Id="rId2" Type="http://schemas.openxmlformats.org/officeDocument/2006/relationships/image" Target="../media/image34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7.svg"/><Relationship Id="rId24" Type="http://schemas.openxmlformats.org/officeDocument/2006/relationships/image" Target="../media/image32.png"/><Relationship Id="rId5" Type="http://schemas.openxmlformats.org/officeDocument/2006/relationships/image" Target="../media/image37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16.png"/><Relationship Id="rId19" Type="http://schemas.openxmlformats.org/officeDocument/2006/relationships/image" Target="../media/image43.svg"/><Relationship Id="rId4" Type="http://schemas.openxmlformats.org/officeDocument/2006/relationships/image" Target="../media/image36.png"/><Relationship Id="rId9" Type="http://schemas.openxmlformats.org/officeDocument/2006/relationships/image" Target="../media/image29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4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svg"/><Relationship Id="rId18" Type="http://schemas.openxmlformats.org/officeDocument/2006/relationships/image" Target="../media/image42.png"/><Relationship Id="rId26" Type="http://schemas.openxmlformats.org/officeDocument/2006/relationships/image" Target="../media/image48.png"/><Relationship Id="rId3" Type="http://schemas.openxmlformats.org/officeDocument/2006/relationships/image" Target="../media/image35.svg"/><Relationship Id="rId21" Type="http://schemas.openxmlformats.org/officeDocument/2006/relationships/image" Target="../media/image45.svg"/><Relationship Id="rId7" Type="http://schemas.openxmlformats.org/officeDocument/2006/relationships/image" Target="../media/image19.svg"/><Relationship Id="rId12" Type="http://schemas.openxmlformats.org/officeDocument/2006/relationships/image" Target="../media/image30.png"/><Relationship Id="rId17" Type="http://schemas.openxmlformats.org/officeDocument/2006/relationships/image" Target="../media/image41.svg"/><Relationship Id="rId25" Type="http://schemas.openxmlformats.org/officeDocument/2006/relationships/image" Target="../media/image33.svg"/><Relationship Id="rId2" Type="http://schemas.openxmlformats.org/officeDocument/2006/relationships/image" Target="../media/image34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7.svg"/><Relationship Id="rId24" Type="http://schemas.openxmlformats.org/officeDocument/2006/relationships/image" Target="../media/image32.png"/><Relationship Id="rId5" Type="http://schemas.openxmlformats.org/officeDocument/2006/relationships/image" Target="../media/image37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16.png"/><Relationship Id="rId19" Type="http://schemas.openxmlformats.org/officeDocument/2006/relationships/image" Target="../media/image43.svg"/><Relationship Id="rId4" Type="http://schemas.openxmlformats.org/officeDocument/2006/relationships/image" Target="../media/image36.png"/><Relationship Id="rId9" Type="http://schemas.openxmlformats.org/officeDocument/2006/relationships/image" Target="../media/image29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4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svg"/><Relationship Id="rId18" Type="http://schemas.openxmlformats.org/officeDocument/2006/relationships/image" Target="../media/image42.png"/><Relationship Id="rId26" Type="http://schemas.openxmlformats.org/officeDocument/2006/relationships/image" Target="../media/image48.png"/><Relationship Id="rId3" Type="http://schemas.openxmlformats.org/officeDocument/2006/relationships/image" Target="../media/image35.svg"/><Relationship Id="rId21" Type="http://schemas.openxmlformats.org/officeDocument/2006/relationships/image" Target="../media/image45.svg"/><Relationship Id="rId7" Type="http://schemas.openxmlformats.org/officeDocument/2006/relationships/image" Target="../media/image19.svg"/><Relationship Id="rId12" Type="http://schemas.openxmlformats.org/officeDocument/2006/relationships/image" Target="../media/image30.png"/><Relationship Id="rId17" Type="http://schemas.openxmlformats.org/officeDocument/2006/relationships/image" Target="../media/image41.svg"/><Relationship Id="rId25" Type="http://schemas.openxmlformats.org/officeDocument/2006/relationships/image" Target="../media/image33.svg"/><Relationship Id="rId2" Type="http://schemas.openxmlformats.org/officeDocument/2006/relationships/image" Target="../media/image34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7.svg"/><Relationship Id="rId24" Type="http://schemas.openxmlformats.org/officeDocument/2006/relationships/image" Target="../media/image32.png"/><Relationship Id="rId5" Type="http://schemas.openxmlformats.org/officeDocument/2006/relationships/image" Target="../media/image37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16.png"/><Relationship Id="rId19" Type="http://schemas.openxmlformats.org/officeDocument/2006/relationships/image" Target="../media/image43.svg"/><Relationship Id="rId4" Type="http://schemas.openxmlformats.org/officeDocument/2006/relationships/image" Target="../media/image36.png"/><Relationship Id="rId9" Type="http://schemas.openxmlformats.org/officeDocument/2006/relationships/image" Target="../media/image29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4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svg"/><Relationship Id="rId18" Type="http://schemas.openxmlformats.org/officeDocument/2006/relationships/image" Target="../media/image42.png"/><Relationship Id="rId26" Type="http://schemas.openxmlformats.org/officeDocument/2006/relationships/image" Target="../media/image48.png"/><Relationship Id="rId3" Type="http://schemas.openxmlformats.org/officeDocument/2006/relationships/image" Target="../media/image35.svg"/><Relationship Id="rId21" Type="http://schemas.openxmlformats.org/officeDocument/2006/relationships/image" Target="../media/image45.svg"/><Relationship Id="rId7" Type="http://schemas.openxmlformats.org/officeDocument/2006/relationships/image" Target="../media/image19.svg"/><Relationship Id="rId12" Type="http://schemas.openxmlformats.org/officeDocument/2006/relationships/image" Target="../media/image30.png"/><Relationship Id="rId17" Type="http://schemas.openxmlformats.org/officeDocument/2006/relationships/image" Target="../media/image41.svg"/><Relationship Id="rId25" Type="http://schemas.openxmlformats.org/officeDocument/2006/relationships/image" Target="../media/image33.svg"/><Relationship Id="rId2" Type="http://schemas.openxmlformats.org/officeDocument/2006/relationships/image" Target="../media/image34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7.svg"/><Relationship Id="rId24" Type="http://schemas.openxmlformats.org/officeDocument/2006/relationships/image" Target="../media/image32.png"/><Relationship Id="rId5" Type="http://schemas.openxmlformats.org/officeDocument/2006/relationships/image" Target="../media/image37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16.png"/><Relationship Id="rId19" Type="http://schemas.openxmlformats.org/officeDocument/2006/relationships/image" Target="../media/image43.svg"/><Relationship Id="rId4" Type="http://schemas.openxmlformats.org/officeDocument/2006/relationships/image" Target="../media/image36.png"/><Relationship Id="rId9" Type="http://schemas.openxmlformats.org/officeDocument/2006/relationships/image" Target="../media/image29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4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svg"/><Relationship Id="rId18" Type="http://schemas.openxmlformats.org/officeDocument/2006/relationships/image" Target="../media/image42.png"/><Relationship Id="rId26" Type="http://schemas.openxmlformats.org/officeDocument/2006/relationships/image" Target="../media/image48.png"/><Relationship Id="rId3" Type="http://schemas.openxmlformats.org/officeDocument/2006/relationships/image" Target="../media/image35.svg"/><Relationship Id="rId21" Type="http://schemas.openxmlformats.org/officeDocument/2006/relationships/image" Target="../media/image45.svg"/><Relationship Id="rId7" Type="http://schemas.openxmlformats.org/officeDocument/2006/relationships/image" Target="../media/image19.svg"/><Relationship Id="rId12" Type="http://schemas.openxmlformats.org/officeDocument/2006/relationships/image" Target="../media/image30.png"/><Relationship Id="rId17" Type="http://schemas.openxmlformats.org/officeDocument/2006/relationships/image" Target="../media/image41.svg"/><Relationship Id="rId25" Type="http://schemas.openxmlformats.org/officeDocument/2006/relationships/image" Target="../media/image33.svg"/><Relationship Id="rId2" Type="http://schemas.openxmlformats.org/officeDocument/2006/relationships/image" Target="../media/image34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7.svg"/><Relationship Id="rId24" Type="http://schemas.openxmlformats.org/officeDocument/2006/relationships/image" Target="../media/image32.png"/><Relationship Id="rId5" Type="http://schemas.openxmlformats.org/officeDocument/2006/relationships/image" Target="../media/image37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16.png"/><Relationship Id="rId19" Type="http://schemas.openxmlformats.org/officeDocument/2006/relationships/image" Target="../media/image43.svg"/><Relationship Id="rId4" Type="http://schemas.openxmlformats.org/officeDocument/2006/relationships/image" Target="../media/image36.png"/><Relationship Id="rId9" Type="http://schemas.openxmlformats.org/officeDocument/2006/relationships/image" Target="../media/image29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TsDqmGIc1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Ejups5bECE&amp;list=RD7TsDqmGIc1A&amp;index=2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21" Type="http://schemas.openxmlformats.org/officeDocument/2006/relationships/image" Target="../media/image13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21" Type="http://schemas.openxmlformats.org/officeDocument/2006/relationships/image" Target="../media/image13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9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21" Type="http://schemas.openxmlformats.org/officeDocument/2006/relationships/image" Target="../media/image11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15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30A6F-4836-426B-B5C5-F2C592C1A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E437A95-1D62-42E0-B253-31F398308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E83638-BC11-BE40-911A-C8D87D5C6AB6}"/>
              </a:ext>
            </a:extLst>
          </p:cNvPr>
          <p:cNvSpPr txBox="1"/>
          <p:nvPr/>
        </p:nvSpPr>
        <p:spPr>
          <a:xfrm>
            <a:off x="1613043" y="4871536"/>
            <a:ext cx="10578957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3200" dirty="0">
                <a:latin typeface="Frutiger LT Std 55 Roman"/>
              </a:rPr>
              <a:t>Home Workout - Tischtennisspezifisches Athletiktraining </a:t>
            </a:r>
          </a:p>
          <a:p>
            <a:r>
              <a:rPr lang="de-DE" dirty="0">
                <a:latin typeface="Frutiger LT Std 55 Roman"/>
              </a:rPr>
              <a:t>Daniel Ringleb (Referent Bildung &amp; Forschung)</a:t>
            </a:r>
            <a:endParaRPr lang="de-DE" dirty="0"/>
          </a:p>
          <a:p>
            <a:r>
              <a:rPr lang="de-DE" dirty="0">
                <a:latin typeface="Frutiger LT Std 55 Roman"/>
              </a:rPr>
              <a:t>Mittwoch, 17. Februar – 18:00 - 19:00 Uhr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ED61D6-6F5F-114F-8D35-6D43A296D9D8}"/>
              </a:ext>
            </a:extLst>
          </p:cNvPr>
          <p:cNvSpPr txBox="1"/>
          <p:nvPr/>
        </p:nvSpPr>
        <p:spPr>
          <a:xfrm>
            <a:off x="1524000" y="3774154"/>
            <a:ext cx="965770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4800" b="1" dirty="0">
                <a:latin typeface="Frutiger LT Std 65"/>
              </a:rPr>
              <a:t>DTTA Web-Seminar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C6862AF-97C9-E049-8EFD-222CBFD44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79" y="317336"/>
            <a:ext cx="1212017" cy="71295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63470A6-E699-3D49-B9B0-857633848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425" y="-47473"/>
            <a:ext cx="1612575" cy="113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5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369677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C642631A-6D86-4E77-95E4-15295F6C0960}"/>
              </a:ext>
            </a:extLst>
          </p:cNvPr>
          <p:cNvSpPr/>
          <p:nvPr/>
        </p:nvSpPr>
        <p:spPr>
          <a:xfrm>
            <a:off x="8591551" y="3429000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4F6F282-CB98-4AB2-8554-FCDAF0D9084F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4/10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C6BF68DD-5D18-4291-8116-F12BE977FB0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68523" y="2747560"/>
            <a:ext cx="2765716" cy="2765716"/>
          </a:xfrm>
          <a:prstGeom prst="rect">
            <a:avLst/>
          </a:prstGeom>
        </p:spPr>
      </p:pic>
      <p:pic>
        <p:nvPicPr>
          <p:cNvPr id="26" name="Inhaltsplatzhalter 29">
            <a:extLst>
              <a:ext uri="{FF2B5EF4-FFF2-40B4-BE49-F238E27FC236}">
                <a16:creationId xmlns:a16="http://schemas.microsoft.com/office/drawing/2014/main" id="{A89DEF2B-1F08-4DB6-BB36-1C053B32208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210999" y="2264050"/>
            <a:ext cx="2892904" cy="2892904"/>
          </a:xfrm>
          <a:prstGeom prst="rect">
            <a:avLst/>
          </a:prstGeom>
        </p:spPr>
      </p:pic>
      <p:pic>
        <p:nvPicPr>
          <p:cNvPr id="29" name="Inhaltsplatzhalter 29" descr="Taschenmesser Silhouette">
            <a:extLst>
              <a:ext uri="{FF2B5EF4-FFF2-40B4-BE49-F238E27FC236}">
                <a16:creationId xmlns:a16="http://schemas.microsoft.com/office/drawing/2014/main" id="{FD3B39A9-411D-46AA-B8E5-186943E55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76039" y="2275070"/>
            <a:ext cx="2881884" cy="28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1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nhaltsplatzhalter 29">
            <a:extLst>
              <a:ext uri="{FF2B5EF4-FFF2-40B4-BE49-F238E27FC236}">
                <a16:creationId xmlns:a16="http://schemas.microsoft.com/office/drawing/2014/main" id="{26CFA75C-38AF-4634-947A-E210371E4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265" y="2542269"/>
            <a:ext cx="2888535" cy="288853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691573" y="1906127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3752025" y="2155828"/>
            <a:ext cx="3855016" cy="3855016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369677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C642631A-6D86-4E77-95E4-15295F6C0960}"/>
              </a:ext>
            </a:extLst>
          </p:cNvPr>
          <p:cNvSpPr/>
          <p:nvPr/>
        </p:nvSpPr>
        <p:spPr>
          <a:xfrm>
            <a:off x="748571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4F9204B-FC44-4345-AFD6-BA07B1366BAC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5/10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3A438F1-DE0D-42E3-98ED-455069064F2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675179" y="2778948"/>
            <a:ext cx="2765716" cy="2765716"/>
          </a:xfrm>
          <a:prstGeom prst="rect">
            <a:avLst/>
          </a:prstGeom>
        </p:spPr>
      </p:pic>
      <p:pic>
        <p:nvPicPr>
          <p:cNvPr id="32" name="Inhaltsplatzhalter 29">
            <a:extLst>
              <a:ext uri="{FF2B5EF4-FFF2-40B4-BE49-F238E27FC236}">
                <a16:creationId xmlns:a16="http://schemas.microsoft.com/office/drawing/2014/main" id="{D0EE79DD-61B1-48FE-AE28-2B7B581E5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6215" y="2370929"/>
            <a:ext cx="2892904" cy="28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1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6C3DBCEB-3536-4E0E-9EB6-1AF430F9FF40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6/10</a:t>
            </a:r>
          </a:p>
        </p:txBody>
      </p:sp>
      <p:pic>
        <p:nvPicPr>
          <p:cNvPr id="17" name="Inhaltsplatzhalter 25" descr="Spielkarte mit einfarbiger Füllung">
            <a:extLst>
              <a:ext uri="{FF2B5EF4-FFF2-40B4-BE49-F238E27FC236}">
                <a16:creationId xmlns:a16="http://schemas.microsoft.com/office/drawing/2014/main" id="{16F19F19-B488-4051-AA01-AE478D870C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66067" y="2602317"/>
            <a:ext cx="2459556" cy="2459556"/>
          </a:xfrm>
          <a:prstGeom prst="rect">
            <a:avLst/>
          </a:prstGeom>
        </p:spPr>
      </p:pic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8FA8F14A-46BF-48A5-989D-3E7366FF7A5B}"/>
              </a:ext>
            </a:extLst>
          </p:cNvPr>
          <p:cNvSpPr/>
          <p:nvPr/>
        </p:nvSpPr>
        <p:spPr>
          <a:xfrm>
            <a:off x="5172721" y="3677174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Inhaltsplatzhalter 29" descr="Taschenmesser Silhouette">
            <a:extLst>
              <a:ext uri="{FF2B5EF4-FFF2-40B4-BE49-F238E27FC236}">
                <a16:creationId xmlns:a16="http://schemas.microsoft.com/office/drawing/2014/main" id="{4B8A9087-5B60-4749-BA96-D189C4223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56752" y="2535417"/>
            <a:ext cx="2627824" cy="262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4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AF12CD-3226-48CD-A9CE-A210F339C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369677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C642631A-6D86-4E77-95E4-15295F6C0960}"/>
              </a:ext>
            </a:extLst>
          </p:cNvPr>
          <p:cNvSpPr/>
          <p:nvPr/>
        </p:nvSpPr>
        <p:spPr>
          <a:xfrm>
            <a:off x="748571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DD019F8-B5CB-4560-84CD-9F8E5F5B8080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7/10</a:t>
            </a:r>
          </a:p>
        </p:txBody>
      </p:sp>
      <p:pic>
        <p:nvPicPr>
          <p:cNvPr id="29" name="Inhaltsplatzhalter 25" descr="Spielkarte mit einfarbiger Füllung">
            <a:extLst>
              <a:ext uri="{FF2B5EF4-FFF2-40B4-BE49-F238E27FC236}">
                <a16:creationId xmlns:a16="http://schemas.microsoft.com/office/drawing/2014/main" id="{AF2A102C-FD67-4A54-8CAD-D68F4D5E30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57478" y="2524831"/>
            <a:ext cx="2459556" cy="2459556"/>
          </a:xfrm>
          <a:prstGeom prst="rect">
            <a:avLst/>
          </a:prstGeom>
        </p:spPr>
      </p:pic>
      <p:pic>
        <p:nvPicPr>
          <p:cNvPr id="31" name="Inhaltsplatzhalter 29" descr="Taschenmesser Silhouette">
            <a:extLst>
              <a:ext uri="{FF2B5EF4-FFF2-40B4-BE49-F238E27FC236}">
                <a16:creationId xmlns:a16="http://schemas.microsoft.com/office/drawing/2014/main" id="{E2041D21-6E36-4D47-BEC1-DAE99D054A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62566" y="2348083"/>
            <a:ext cx="2723145" cy="272314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4BC6EEAA-F3CE-4CE2-936C-8AC3FD3D1DC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980985" y="2524831"/>
            <a:ext cx="2459556" cy="24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1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7DF4F8-D6D5-41A0-9016-80583344A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5236072" y="3677174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3C21ECF-C1E2-4955-90CD-29E15F43DDE3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8/10</a:t>
            </a:r>
          </a:p>
        </p:txBody>
      </p:sp>
      <p:pic>
        <p:nvPicPr>
          <p:cNvPr id="25" name="Inhaltsplatzhalter 25" descr="Spielkarte mit einfarbiger Füllung">
            <a:extLst>
              <a:ext uri="{FF2B5EF4-FFF2-40B4-BE49-F238E27FC236}">
                <a16:creationId xmlns:a16="http://schemas.microsoft.com/office/drawing/2014/main" id="{30BD2AA0-1CF0-4FAC-9E16-E04CFA95054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66067" y="2602317"/>
            <a:ext cx="2459556" cy="245955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A8B3E66-716D-48B7-A9DE-7A674EBA3AB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163083" y="2449237"/>
            <a:ext cx="2765716" cy="27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369677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C642631A-6D86-4E77-95E4-15295F6C0960}"/>
              </a:ext>
            </a:extLst>
          </p:cNvPr>
          <p:cNvSpPr/>
          <p:nvPr/>
        </p:nvSpPr>
        <p:spPr>
          <a:xfrm>
            <a:off x="796641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4584984-C3EA-4F89-A4D0-DB78A17DF409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9/10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073EE8B-6BAE-44AC-93DE-A98CF7C2313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28949" y="2234298"/>
            <a:ext cx="2726509" cy="272650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FB2D5D0-5707-4031-B4BA-74C7FEF791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823192" y="2531163"/>
            <a:ext cx="2765716" cy="2765716"/>
          </a:xfrm>
          <a:prstGeom prst="rect">
            <a:avLst/>
          </a:prstGeom>
        </p:spPr>
      </p:pic>
      <p:pic>
        <p:nvPicPr>
          <p:cNvPr id="24" name="Inhaltsplatzhalter 29" descr="Taschenmesser Silhouette">
            <a:extLst>
              <a:ext uri="{FF2B5EF4-FFF2-40B4-BE49-F238E27FC236}">
                <a16:creationId xmlns:a16="http://schemas.microsoft.com/office/drawing/2014/main" id="{E2FEB532-803F-4D92-AADA-11357F196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22723" y="2438432"/>
            <a:ext cx="2757897" cy="27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1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2366027" y="3429000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C642631A-6D86-4E77-95E4-15295F6C0960}"/>
              </a:ext>
            </a:extLst>
          </p:cNvPr>
          <p:cNvSpPr/>
          <p:nvPr/>
        </p:nvSpPr>
        <p:spPr>
          <a:xfrm>
            <a:off x="6114485" y="3429000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35E9371-1678-4033-8D10-6A43F03D6EB1}"/>
              </a:ext>
            </a:extLst>
          </p:cNvPr>
          <p:cNvSpPr txBox="1"/>
          <p:nvPr/>
        </p:nvSpPr>
        <p:spPr>
          <a:xfrm>
            <a:off x="10228082" y="5854046"/>
            <a:ext cx="1875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10/10</a:t>
            </a:r>
          </a:p>
        </p:txBody>
      </p:sp>
      <p:pic>
        <p:nvPicPr>
          <p:cNvPr id="31" name="Grafik 30" descr="Taschenmesser Silhouette">
            <a:extLst>
              <a:ext uri="{FF2B5EF4-FFF2-40B4-BE49-F238E27FC236}">
                <a16:creationId xmlns:a16="http://schemas.microsoft.com/office/drawing/2014/main" id="{FB6D408B-1D61-464C-B221-6B6650F036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408632" y="2345051"/>
            <a:ext cx="2459556" cy="2459556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8E3A2BA-F112-45BD-84E2-CF9E3BBADEA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846596" y="2499252"/>
            <a:ext cx="2459556" cy="2459556"/>
          </a:xfrm>
          <a:prstGeom prst="rect">
            <a:avLst/>
          </a:prstGeom>
        </p:spPr>
      </p:pic>
      <p:sp>
        <p:nvSpPr>
          <p:cNvPr id="33" name="Pfeil: nach rechts 32">
            <a:extLst>
              <a:ext uri="{FF2B5EF4-FFF2-40B4-BE49-F238E27FC236}">
                <a16:creationId xmlns:a16="http://schemas.microsoft.com/office/drawing/2014/main" id="{12C7315A-D0AB-443D-BAFE-AFE8AC58D99E}"/>
              </a:ext>
            </a:extLst>
          </p:cNvPr>
          <p:cNvSpPr/>
          <p:nvPr/>
        </p:nvSpPr>
        <p:spPr>
          <a:xfrm>
            <a:off x="8993808" y="3429000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EECF515-A391-45AE-9B31-0DA1D25775B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306152" y="2537260"/>
            <a:ext cx="2765716" cy="2765716"/>
          </a:xfrm>
          <a:prstGeom prst="rect">
            <a:avLst/>
          </a:prstGeom>
        </p:spPr>
      </p:pic>
      <p:pic>
        <p:nvPicPr>
          <p:cNvPr id="27" name="Inhaltsplatzhalter 25" descr="Spielkarte mit einfarbiger Füllung">
            <a:extLst>
              <a:ext uri="{FF2B5EF4-FFF2-40B4-BE49-F238E27FC236}">
                <a16:creationId xmlns:a16="http://schemas.microsoft.com/office/drawing/2014/main" id="{AC64A5BF-AE9B-4E43-857A-D10D18784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3215" y="2345051"/>
            <a:ext cx="2691816" cy="269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7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1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2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  <p:bldP spid="25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Sally Up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1827FA-749B-41D9-9AFC-FB7808AD0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18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Sally Up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E75BF81-8ACC-4D12-801E-1FB529B44330}"/>
              </a:ext>
            </a:extLst>
          </p:cNvPr>
          <p:cNvCxnSpPr/>
          <p:nvPr/>
        </p:nvCxnSpPr>
        <p:spPr>
          <a:xfrm>
            <a:off x="451896" y="2188997"/>
            <a:ext cx="10080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lussdiagramm: Verbinder 7">
            <a:extLst>
              <a:ext uri="{FF2B5EF4-FFF2-40B4-BE49-F238E27FC236}">
                <a16:creationId xmlns:a16="http://schemas.microsoft.com/office/drawing/2014/main" id="{239A29EC-E4B0-41AA-8521-C815C0849213}"/>
              </a:ext>
            </a:extLst>
          </p:cNvPr>
          <p:cNvSpPr/>
          <p:nvPr/>
        </p:nvSpPr>
        <p:spPr>
          <a:xfrm>
            <a:off x="451896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30</a:t>
            </a:r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A1F3F8E3-5995-46C3-95B7-EB407518C02B}"/>
              </a:ext>
            </a:extLst>
          </p:cNvPr>
          <p:cNvSpPr/>
          <p:nvPr/>
        </p:nvSpPr>
        <p:spPr>
          <a:xfrm>
            <a:off x="775655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29</a:t>
            </a:r>
          </a:p>
        </p:txBody>
      </p:sp>
      <p:sp>
        <p:nvSpPr>
          <p:cNvPr id="10" name="Flussdiagramm: Verbinder 9">
            <a:extLst>
              <a:ext uri="{FF2B5EF4-FFF2-40B4-BE49-F238E27FC236}">
                <a16:creationId xmlns:a16="http://schemas.microsoft.com/office/drawing/2014/main" id="{CBA8C858-C1F1-4CFD-8A7D-A5EF386597FD}"/>
              </a:ext>
            </a:extLst>
          </p:cNvPr>
          <p:cNvSpPr/>
          <p:nvPr/>
        </p:nvSpPr>
        <p:spPr>
          <a:xfrm>
            <a:off x="1099414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28</a:t>
            </a:r>
          </a:p>
        </p:txBody>
      </p:sp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981CF91E-7D81-43B5-9EF1-AECD90C9A931}"/>
              </a:ext>
            </a:extLst>
          </p:cNvPr>
          <p:cNvSpPr/>
          <p:nvPr/>
        </p:nvSpPr>
        <p:spPr>
          <a:xfrm>
            <a:off x="1430528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27</a:t>
            </a:r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78859C9C-16A2-493B-8AA2-70ABA4275D44}"/>
              </a:ext>
            </a:extLst>
          </p:cNvPr>
          <p:cNvSpPr/>
          <p:nvPr/>
        </p:nvSpPr>
        <p:spPr>
          <a:xfrm>
            <a:off x="1746932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26</a:t>
            </a:r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BC7E7CB5-F992-4641-A187-3A583FF0889A}"/>
              </a:ext>
            </a:extLst>
          </p:cNvPr>
          <p:cNvSpPr/>
          <p:nvPr/>
        </p:nvSpPr>
        <p:spPr>
          <a:xfrm>
            <a:off x="2070691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25</a:t>
            </a:r>
          </a:p>
        </p:txBody>
      </p:sp>
      <p:sp>
        <p:nvSpPr>
          <p:cNvPr id="15" name="Flussdiagramm: Verbinder 14">
            <a:extLst>
              <a:ext uri="{FF2B5EF4-FFF2-40B4-BE49-F238E27FC236}">
                <a16:creationId xmlns:a16="http://schemas.microsoft.com/office/drawing/2014/main" id="{15EFCFDA-B7F5-466A-9A39-12CC8B847982}"/>
              </a:ext>
            </a:extLst>
          </p:cNvPr>
          <p:cNvSpPr/>
          <p:nvPr/>
        </p:nvSpPr>
        <p:spPr>
          <a:xfrm>
            <a:off x="2396597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24</a:t>
            </a:r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B55647A7-92D2-472B-A688-C4B1B6200001}"/>
              </a:ext>
            </a:extLst>
          </p:cNvPr>
          <p:cNvSpPr/>
          <p:nvPr/>
        </p:nvSpPr>
        <p:spPr>
          <a:xfrm>
            <a:off x="2719502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23</a:t>
            </a:r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82EFEA1D-FFDD-4001-9CC8-C76D29FB9BC4}"/>
              </a:ext>
            </a:extLst>
          </p:cNvPr>
          <p:cNvSpPr/>
          <p:nvPr/>
        </p:nvSpPr>
        <p:spPr>
          <a:xfrm>
            <a:off x="3045408" y="1960397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22</a:t>
            </a:r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8B7DAE75-1598-491C-A227-C024907B2491}"/>
              </a:ext>
            </a:extLst>
          </p:cNvPr>
          <p:cNvSpPr/>
          <p:nvPr/>
        </p:nvSpPr>
        <p:spPr>
          <a:xfrm>
            <a:off x="3363510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21</a:t>
            </a:r>
          </a:p>
        </p:txBody>
      </p: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6B60F339-76E2-4817-BFF4-B4AF19E367D8}"/>
              </a:ext>
            </a:extLst>
          </p:cNvPr>
          <p:cNvSpPr/>
          <p:nvPr/>
        </p:nvSpPr>
        <p:spPr>
          <a:xfrm>
            <a:off x="3690709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20</a:t>
            </a:r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244F9470-C3D9-46B6-BE17-1EBD8B4032BA}"/>
              </a:ext>
            </a:extLst>
          </p:cNvPr>
          <p:cNvSpPr/>
          <p:nvPr/>
        </p:nvSpPr>
        <p:spPr>
          <a:xfrm>
            <a:off x="4007518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19</a:t>
            </a:r>
          </a:p>
        </p:txBody>
      </p:sp>
      <p:sp>
        <p:nvSpPr>
          <p:cNvPr id="21" name="Flussdiagramm: Verbinder 20">
            <a:extLst>
              <a:ext uri="{FF2B5EF4-FFF2-40B4-BE49-F238E27FC236}">
                <a16:creationId xmlns:a16="http://schemas.microsoft.com/office/drawing/2014/main" id="{83BDDC28-662A-472A-AA0B-16EA3E0296A2}"/>
              </a:ext>
            </a:extLst>
          </p:cNvPr>
          <p:cNvSpPr/>
          <p:nvPr/>
        </p:nvSpPr>
        <p:spPr>
          <a:xfrm>
            <a:off x="4334717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18</a:t>
            </a:r>
          </a:p>
        </p:txBody>
      </p:sp>
      <p:sp>
        <p:nvSpPr>
          <p:cNvPr id="22" name="Flussdiagramm: Verbinder 21">
            <a:extLst>
              <a:ext uri="{FF2B5EF4-FFF2-40B4-BE49-F238E27FC236}">
                <a16:creationId xmlns:a16="http://schemas.microsoft.com/office/drawing/2014/main" id="{07AF98D7-7350-436C-AE37-7767B35930A5}"/>
              </a:ext>
            </a:extLst>
          </p:cNvPr>
          <p:cNvSpPr/>
          <p:nvPr/>
        </p:nvSpPr>
        <p:spPr>
          <a:xfrm>
            <a:off x="4652819" y="1960397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17</a:t>
            </a:r>
          </a:p>
        </p:txBody>
      </p:sp>
      <p:sp>
        <p:nvSpPr>
          <p:cNvPr id="23" name="Flussdiagramm: Verbinder 22">
            <a:extLst>
              <a:ext uri="{FF2B5EF4-FFF2-40B4-BE49-F238E27FC236}">
                <a16:creationId xmlns:a16="http://schemas.microsoft.com/office/drawing/2014/main" id="{76C6D289-FC4F-40A1-89AF-00C2F16F7DB4}"/>
              </a:ext>
            </a:extLst>
          </p:cNvPr>
          <p:cNvSpPr/>
          <p:nvPr/>
        </p:nvSpPr>
        <p:spPr>
          <a:xfrm>
            <a:off x="4978725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16</a:t>
            </a:r>
          </a:p>
        </p:txBody>
      </p:sp>
      <p:sp>
        <p:nvSpPr>
          <p:cNvPr id="24" name="Flussdiagramm: Verbinder 23">
            <a:extLst>
              <a:ext uri="{FF2B5EF4-FFF2-40B4-BE49-F238E27FC236}">
                <a16:creationId xmlns:a16="http://schemas.microsoft.com/office/drawing/2014/main" id="{EACFFD30-3F28-40A2-B399-9C006542CECF}"/>
              </a:ext>
            </a:extLst>
          </p:cNvPr>
          <p:cNvSpPr/>
          <p:nvPr/>
        </p:nvSpPr>
        <p:spPr>
          <a:xfrm>
            <a:off x="5302019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15</a:t>
            </a:r>
          </a:p>
        </p:txBody>
      </p:sp>
      <p:sp>
        <p:nvSpPr>
          <p:cNvPr id="25" name="Flussdiagramm: Verbinder 24">
            <a:extLst>
              <a:ext uri="{FF2B5EF4-FFF2-40B4-BE49-F238E27FC236}">
                <a16:creationId xmlns:a16="http://schemas.microsoft.com/office/drawing/2014/main" id="{5055B324-57A6-40DA-B2B0-906A051D1D79}"/>
              </a:ext>
            </a:extLst>
          </p:cNvPr>
          <p:cNvSpPr/>
          <p:nvPr/>
        </p:nvSpPr>
        <p:spPr>
          <a:xfrm>
            <a:off x="5622733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14</a:t>
            </a:r>
          </a:p>
        </p:txBody>
      </p:sp>
      <p:sp>
        <p:nvSpPr>
          <p:cNvPr id="26" name="Flussdiagramm: Verbinder 25">
            <a:extLst>
              <a:ext uri="{FF2B5EF4-FFF2-40B4-BE49-F238E27FC236}">
                <a16:creationId xmlns:a16="http://schemas.microsoft.com/office/drawing/2014/main" id="{362F2497-7579-4F1F-BFF6-F47ACCA06650}"/>
              </a:ext>
            </a:extLst>
          </p:cNvPr>
          <p:cNvSpPr/>
          <p:nvPr/>
        </p:nvSpPr>
        <p:spPr>
          <a:xfrm>
            <a:off x="5947116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13</a:t>
            </a:r>
          </a:p>
        </p:txBody>
      </p:sp>
      <p:sp>
        <p:nvSpPr>
          <p:cNvPr id="27" name="Flussdiagramm: Verbinder 26">
            <a:extLst>
              <a:ext uri="{FF2B5EF4-FFF2-40B4-BE49-F238E27FC236}">
                <a16:creationId xmlns:a16="http://schemas.microsoft.com/office/drawing/2014/main" id="{9F345683-89B1-4E9F-A43E-BFBA3D29B8A9}"/>
              </a:ext>
            </a:extLst>
          </p:cNvPr>
          <p:cNvSpPr/>
          <p:nvPr/>
        </p:nvSpPr>
        <p:spPr>
          <a:xfrm>
            <a:off x="6266741" y="1960397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12</a:t>
            </a:r>
          </a:p>
        </p:txBody>
      </p:sp>
      <p:sp>
        <p:nvSpPr>
          <p:cNvPr id="28" name="Flussdiagramm: Verbinder 27">
            <a:extLst>
              <a:ext uri="{FF2B5EF4-FFF2-40B4-BE49-F238E27FC236}">
                <a16:creationId xmlns:a16="http://schemas.microsoft.com/office/drawing/2014/main" id="{01710116-FB33-46CE-AC32-385EF0AA0FD1}"/>
              </a:ext>
            </a:extLst>
          </p:cNvPr>
          <p:cNvSpPr/>
          <p:nvPr/>
        </p:nvSpPr>
        <p:spPr>
          <a:xfrm>
            <a:off x="6591124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11</a:t>
            </a:r>
          </a:p>
        </p:txBody>
      </p:sp>
      <p:sp>
        <p:nvSpPr>
          <p:cNvPr id="29" name="Flussdiagramm: Verbinder 28">
            <a:extLst>
              <a:ext uri="{FF2B5EF4-FFF2-40B4-BE49-F238E27FC236}">
                <a16:creationId xmlns:a16="http://schemas.microsoft.com/office/drawing/2014/main" id="{3F26C04E-B15A-4081-925A-9EEBAB16ABBE}"/>
              </a:ext>
            </a:extLst>
          </p:cNvPr>
          <p:cNvSpPr/>
          <p:nvPr/>
        </p:nvSpPr>
        <p:spPr>
          <a:xfrm>
            <a:off x="6910749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10</a:t>
            </a:r>
          </a:p>
        </p:txBody>
      </p:sp>
      <p:sp>
        <p:nvSpPr>
          <p:cNvPr id="30" name="Flussdiagramm: Verbinder 29">
            <a:extLst>
              <a:ext uri="{FF2B5EF4-FFF2-40B4-BE49-F238E27FC236}">
                <a16:creationId xmlns:a16="http://schemas.microsoft.com/office/drawing/2014/main" id="{788B7129-1150-4143-9424-4520C6726DBA}"/>
              </a:ext>
            </a:extLst>
          </p:cNvPr>
          <p:cNvSpPr/>
          <p:nvPr/>
        </p:nvSpPr>
        <p:spPr>
          <a:xfrm>
            <a:off x="7235132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09</a:t>
            </a:r>
          </a:p>
        </p:txBody>
      </p:sp>
      <p:sp>
        <p:nvSpPr>
          <p:cNvPr id="31" name="Flussdiagramm: Verbinder 30">
            <a:extLst>
              <a:ext uri="{FF2B5EF4-FFF2-40B4-BE49-F238E27FC236}">
                <a16:creationId xmlns:a16="http://schemas.microsoft.com/office/drawing/2014/main" id="{92E6E00E-01F1-4974-BBA3-F7574DB8DEC5}"/>
              </a:ext>
            </a:extLst>
          </p:cNvPr>
          <p:cNvSpPr/>
          <p:nvPr/>
        </p:nvSpPr>
        <p:spPr>
          <a:xfrm>
            <a:off x="7554757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08</a:t>
            </a:r>
          </a:p>
        </p:txBody>
      </p:sp>
      <p:sp>
        <p:nvSpPr>
          <p:cNvPr id="32" name="Flussdiagramm: Verbinder 31">
            <a:extLst>
              <a:ext uri="{FF2B5EF4-FFF2-40B4-BE49-F238E27FC236}">
                <a16:creationId xmlns:a16="http://schemas.microsoft.com/office/drawing/2014/main" id="{31A4249C-6E29-4806-93DF-240675020EF7}"/>
              </a:ext>
            </a:extLst>
          </p:cNvPr>
          <p:cNvSpPr/>
          <p:nvPr/>
        </p:nvSpPr>
        <p:spPr>
          <a:xfrm>
            <a:off x="7879140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07</a:t>
            </a:r>
          </a:p>
        </p:txBody>
      </p:sp>
      <p:sp>
        <p:nvSpPr>
          <p:cNvPr id="33" name="Flussdiagramm: Verbinder 32">
            <a:extLst>
              <a:ext uri="{FF2B5EF4-FFF2-40B4-BE49-F238E27FC236}">
                <a16:creationId xmlns:a16="http://schemas.microsoft.com/office/drawing/2014/main" id="{9D05CBD6-F183-40E5-9838-406A02A22BF2}"/>
              </a:ext>
            </a:extLst>
          </p:cNvPr>
          <p:cNvSpPr/>
          <p:nvPr/>
        </p:nvSpPr>
        <p:spPr>
          <a:xfrm>
            <a:off x="8201057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06</a:t>
            </a:r>
          </a:p>
        </p:txBody>
      </p:sp>
      <p:sp>
        <p:nvSpPr>
          <p:cNvPr id="34" name="Flussdiagramm: Verbinder 33">
            <a:extLst>
              <a:ext uri="{FF2B5EF4-FFF2-40B4-BE49-F238E27FC236}">
                <a16:creationId xmlns:a16="http://schemas.microsoft.com/office/drawing/2014/main" id="{D48347B4-DC6F-4B7A-8A9C-93879CD7C425}"/>
              </a:ext>
            </a:extLst>
          </p:cNvPr>
          <p:cNvSpPr/>
          <p:nvPr/>
        </p:nvSpPr>
        <p:spPr>
          <a:xfrm>
            <a:off x="8526042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05</a:t>
            </a:r>
          </a:p>
        </p:txBody>
      </p:sp>
      <p:sp>
        <p:nvSpPr>
          <p:cNvPr id="35" name="Flussdiagramm: Verbinder 34">
            <a:extLst>
              <a:ext uri="{FF2B5EF4-FFF2-40B4-BE49-F238E27FC236}">
                <a16:creationId xmlns:a16="http://schemas.microsoft.com/office/drawing/2014/main" id="{B4DC7145-5F06-47C9-97A7-267457CFE71B}"/>
              </a:ext>
            </a:extLst>
          </p:cNvPr>
          <p:cNvSpPr/>
          <p:nvPr/>
        </p:nvSpPr>
        <p:spPr>
          <a:xfrm>
            <a:off x="8847357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04</a:t>
            </a:r>
          </a:p>
        </p:txBody>
      </p:sp>
      <p:sp>
        <p:nvSpPr>
          <p:cNvPr id="36" name="Flussdiagramm: Verbinder 35">
            <a:extLst>
              <a:ext uri="{FF2B5EF4-FFF2-40B4-BE49-F238E27FC236}">
                <a16:creationId xmlns:a16="http://schemas.microsoft.com/office/drawing/2014/main" id="{4C9CE404-B838-4F7D-B6B3-454AA0036A2A}"/>
              </a:ext>
            </a:extLst>
          </p:cNvPr>
          <p:cNvSpPr/>
          <p:nvPr/>
        </p:nvSpPr>
        <p:spPr>
          <a:xfrm>
            <a:off x="9172342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03</a:t>
            </a:r>
          </a:p>
        </p:txBody>
      </p:sp>
      <p:sp>
        <p:nvSpPr>
          <p:cNvPr id="37" name="Flussdiagramm: Verbinder 36">
            <a:extLst>
              <a:ext uri="{FF2B5EF4-FFF2-40B4-BE49-F238E27FC236}">
                <a16:creationId xmlns:a16="http://schemas.microsoft.com/office/drawing/2014/main" id="{4195B22B-38DF-456F-BB40-C3FB21F669DD}"/>
              </a:ext>
            </a:extLst>
          </p:cNvPr>
          <p:cNvSpPr/>
          <p:nvPr/>
        </p:nvSpPr>
        <p:spPr>
          <a:xfrm>
            <a:off x="9493766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02</a:t>
            </a:r>
          </a:p>
        </p:txBody>
      </p:sp>
      <p:sp>
        <p:nvSpPr>
          <p:cNvPr id="38" name="Flussdiagramm: Verbinder 37">
            <a:extLst>
              <a:ext uri="{FF2B5EF4-FFF2-40B4-BE49-F238E27FC236}">
                <a16:creationId xmlns:a16="http://schemas.microsoft.com/office/drawing/2014/main" id="{65A495BB-FCCE-48B6-BB1B-6E60C5CE57AF}"/>
              </a:ext>
            </a:extLst>
          </p:cNvPr>
          <p:cNvSpPr/>
          <p:nvPr/>
        </p:nvSpPr>
        <p:spPr>
          <a:xfrm>
            <a:off x="9818642" y="1960397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01</a:t>
            </a:r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6364A1CF-E6B7-48A9-A5C5-EB441A70F4B4}"/>
              </a:ext>
            </a:extLst>
          </p:cNvPr>
          <p:cNvSpPr/>
          <p:nvPr/>
        </p:nvSpPr>
        <p:spPr>
          <a:xfrm>
            <a:off x="10283813" y="2117599"/>
            <a:ext cx="346920" cy="1427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885285C-A34A-49AA-B463-B317E3C6A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Link zum Video: </a:t>
            </a:r>
            <a:r>
              <a:rPr lang="de-DE" dirty="0">
                <a:hlinkClick r:id="rId3"/>
              </a:rPr>
              <a:t>https://www.youtube.com/watch?v=koMp3ei4xJw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4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75E-6 -2.22222E-6 L 0.025 -2.22222E-6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22222E-6 L 0.02656 -2.22222E-6 " pathEditMode="relative" rAng="0" ptsTypes="AA">
                                      <p:cBhvr>
                                        <p:cTn id="9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2709 -2.22222E-6 " pathEditMode="relative" rAng="0" ptsTypes="AA">
                                      <p:cBhvr>
                                        <p:cTn id="12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2605 -2.22222E-6 " pathEditMode="relative" rAng="0" ptsTypes="AA">
                                      <p:cBhvr>
                                        <p:cTn id="15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02695 -2.22222E-6 " pathEditMode="relative" rAng="0" ptsTypes="AA">
                                      <p:cBhvr>
                                        <p:cTn id="18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02773 -2.22222E-6 " pathEditMode="relative" rAng="0" ptsTypes="AA">
                                      <p:cBhvr>
                                        <p:cTn id="21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02735 -2.22222E-6 " pathEditMode="relative" rAng="0" ptsTypes="AA">
                                      <p:cBhvr>
                                        <p:cTn id="24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2696 -2.22222E-6 " pathEditMode="relative" rAng="0" ptsTypes="AA">
                                      <p:cBhvr>
                                        <p:cTn id="27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2656 -2.22222E-6 " pathEditMode="relative" rAng="0" ptsTypes="AA">
                                      <p:cBhvr>
                                        <p:cTn id="30" dur="1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2682 -2.22222E-6 " pathEditMode="relative" rAng="0" ptsTypes="AA">
                                      <p:cBhvr>
                                        <p:cTn id="33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2617 -2.22222E-6 " pathEditMode="relative" rAng="0" ptsTypes="AA">
                                      <p:cBhvr>
                                        <p:cTn id="36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2683 -2.22222E-6 " pathEditMode="relative" rAng="0" ptsTypes="AA">
                                      <p:cBhvr>
                                        <p:cTn id="39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2656 -2.22222E-6 " pathEditMode="relative" rAng="0" ptsTypes="AA">
                                      <p:cBhvr>
                                        <p:cTn id="42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2682 -2.22222E-6 " pathEditMode="relative" rAng="0" ptsTypes="AA">
                                      <p:cBhvr>
                                        <p:cTn id="45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02773 -2.22222E-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80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02761 -2.22222E-6 " pathEditMode="relative" rAng="0" ptsTypes="AA">
                                      <p:cBhvr>
                                        <p:cTn id="51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0267 -2.22222E-6 " pathEditMode="relative" rAng="0" ptsTypes="AA">
                                      <p:cBhvr>
                                        <p:cTn id="54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2708 -2.22222E-6 " pathEditMode="relative" rAng="0" ptsTypes="AA">
                                      <p:cBhvr>
                                        <p:cTn id="57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60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2656 0.00162 " pathEditMode="relative" rAng="0" ptsTypes="AA">
                                      <p:cBhvr>
                                        <p:cTn id="60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263 -2.22222E-6 " pathEditMode="relative" rAng="0" ptsTypes="AA">
                                      <p:cBhvr>
                                        <p:cTn id="63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40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2605 -2.22222E-6 " pathEditMode="relative" rAng="0" ptsTypes="AA">
                                      <p:cBhvr>
                                        <p:cTn id="66" dur="6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02799 -2.22222E-6 " pathEditMode="relative" rAng="0" ptsTypes="AA">
                                      <p:cBhvr>
                                        <p:cTn id="69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600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2682 -2.22222E-6 " pathEditMode="relative" rAng="0" ptsTypes="AA">
                                      <p:cBhvr>
                                        <p:cTn id="72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02761 -2.22222E-6 " pathEditMode="relative" rAng="0" ptsTypes="AA">
                                      <p:cBhvr>
                                        <p:cTn id="75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800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2826 -2.22222E-6 " pathEditMode="relative" rAng="0" ptsTypes="AA">
                                      <p:cBhvr>
                                        <p:cTn id="78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40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2786 -2.22222E-6 " pathEditMode="relative" rAng="0" ptsTypes="AA">
                                      <p:cBhvr>
                                        <p:cTn id="81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02708 -2.22222E-6 " pathEditMode="relative" rAng="0" ptsTypes="AA">
                                      <p:cBhvr>
                                        <p:cTn id="84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600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02656 -2.22222E-6 " pathEditMode="relative" rAng="0" ptsTypes="AA">
                                      <p:cBhvr>
                                        <p:cTn id="87" dur="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200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2565 -2.22222E-6 " pathEditMode="relative" rAng="0" ptsTypes="AA">
                                      <p:cBhvr>
                                        <p:cTn id="90" dur="1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Entspannung</a:t>
            </a:r>
            <a:r>
              <a:rPr lang="en-US" sz="3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Wechselatmung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547923-76EF-4B22-AA76-0FB970BF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b="1"/>
              <a:t>Runde 1/7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Nase mit einfarbiger Füllung">
            <a:extLst>
              <a:ext uri="{FF2B5EF4-FFF2-40B4-BE49-F238E27FC236}">
                <a16:creationId xmlns:a16="http://schemas.microsoft.com/office/drawing/2014/main" id="{B3FA8D93-25AE-4531-9D6B-3EC17ACC8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3881" y="1739690"/>
            <a:ext cx="2848062" cy="2848062"/>
          </a:xfrm>
          <a:prstGeom prst="rect">
            <a:avLst/>
          </a:prstGeom>
        </p:spPr>
      </p:pic>
      <p:pic>
        <p:nvPicPr>
          <p:cNvPr id="31" name="Grafik 30" descr="Pfeil mit einer Linie: Kurve gegen den Uhrzeigersinn Silhouette">
            <a:extLst>
              <a:ext uri="{FF2B5EF4-FFF2-40B4-BE49-F238E27FC236}">
                <a16:creationId xmlns:a16="http://schemas.microsoft.com/office/drawing/2014/main" id="{682ED469-4A6D-42EB-915B-076B26743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656151">
            <a:off x="4154055" y="4008543"/>
            <a:ext cx="1128020" cy="1128020"/>
          </a:xfrm>
          <a:prstGeom prst="rect">
            <a:avLst/>
          </a:prstGeom>
        </p:spPr>
      </p:pic>
      <p:pic>
        <p:nvPicPr>
          <p:cNvPr id="33" name="Grafik 32" descr="Abzeichen mit einfarbiger Füllung">
            <a:extLst>
              <a:ext uri="{FF2B5EF4-FFF2-40B4-BE49-F238E27FC236}">
                <a16:creationId xmlns:a16="http://schemas.microsoft.com/office/drawing/2014/main" id="{264D0F92-983F-4E70-90C8-BECFB8E92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5" name="Grafik 34" descr="Marke 3 mit einfarbiger Füllung">
            <a:extLst>
              <a:ext uri="{FF2B5EF4-FFF2-40B4-BE49-F238E27FC236}">
                <a16:creationId xmlns:a16="http://schemas.microsoft.com/office/drawing/2014/main" id="{AFCB97D0-2E4B-4116-AF54-D19A134499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7" name="Grafik 36" descr="Marke 1 mit einfarbiger Füllung">
            <a:extLst>
              <a:ext uri="{FF2B5EF4-FFF2-40B4-BE49-F238E27FC236}">
                <a16:creationId xmlns:a16="http://schemas.microsoft.com/office/drawing/2014/main" id="{5B429A42-B3A9-43FE-8CCD-5153037C9D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9" name="Grafik 38" descr="Marke 4 mit einfarbiger Füllung">
            <a:extLst>
              <a:ext uri="{FF2B5EF4-FFF2-40B4-BE49-F238E27FC236}">
                <a16:creationId xmlns:a16="http://schemas.microsoft.com/office/drawing/2014/main" id="{9D1C3C38-4C66-4BBF-9FA0-D501A5DDA2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40" name="Minuszeichen 39">
            <a:extLst>
              <a:ext uri="{FF2B5EF4-FFF2-40B4-BE49-F238E27FC236}">
                <a16:creationId xmlns:a16="http://schemas.microsoft.com/office/drawing/2014/main" id="{AB26B961-DA85-41D1-B2CE-3B8A52E62AFF}"/>
              </a:ext>
            </a:extLst>
          </p:cNvPr>
          <p:cNvSpPr/>
          <p:nvPr/>
        </p:nvSpPr>
        <p:spPr>
          <a:xfrm>
            <a:off x="4847192" y="4358415"/>
            <a:ext cx="1361440" cy="1422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 descr="Marke 8 mit einfarbiger Füllung">
            <a:extLst>
              <a:ext uri="{FF2B5EF4-FFF2-40B4-BE49-F238E27FC236}">
                <a16:creationId xmlns:a16="http://schemas.microsoft.com/office/drawing/2014/main" id="{0A95B231-E014-4A86-8778-341728D4F2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4" name="Grafik 43" descr="Abzeichen mit einfarbiger Füllung">
            <a:extLst>
              <a:ext uri="{FF2B5EF4-FFF2-40B4-BE49-F238E27FC236}">
                <a16:creationId xmlns:a16="http://schemas.microsoft.com/office/drawing/2014/main" id="{FF7AB915-D937-4948-B229-DCE6936A0A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6" name="Grafik 45" descr="Marke 3 mit einfarbiger Füllung">
            <a:extLst>
              <a:ext uri="{FF2B5EF4-FFF2-40B4-BE49-F238E27FC236}">
                <a16:creationId xmlns:a16="http://schemas.microsoft.com/office/drawing/2014/main" id="{B89FBAC7-ABCD-4491-AEF5-A3B2507702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8" name="Grafik 47" descr="Marke 6 mit einfarbiger Füllung">
            <a:extLst>
              <a:ext uri="{FF2B5EF4-FFF2-40B4-BE49-F238E27FC236}">
                <a16:creationId xmlns:a16="http://schemas.microsoft.com/office/drawing/2014/main" id="{50CC40FE-97E0-43BA-A11B-72056F645F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72400" y="4896000"/>
            <a:ext cx="914400" cy="914400"/>
          </a:xfrm>
          <a:prstGeom prst="rect">
            <a:avLst/>
          </a:prstGeom>
        </p:spPr>
      </p:pic>
      <p:pic>
        <p:nvPicPr>
          <p:cNvPr id="50" name="Grafik 49" descr="Marke 1 mit einfarbiger Füllung">
            <a:extLst>
              <a:ext uri="{FF2B5EF4-FFF2-40B4-BE49-F238E27FC236}">
                <a16:creationId xmlns:a16="http://schemas.microsoft.com/office/drawing/2014/main" id="{F70B44C9-0806-4F90-9F1E-9D15CC15F1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2" name="Grafik 51" descr="Marke 7 mit einfarbiger Füllung">
            <a:extLst>
              <a:ext uri="{FF2B5EF4-FFF2-40B4-BE49-F238E27FC236}">
                <a16:creationId xmlns:a16="http://schemas.microsoft.com/office/drawing/2014/main" id="{3226F94F-7BA4-4071-8733-AA5F8774DA0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4" name="Grafik 53" descr="Marke 10 mit einfarbiger Füllung">
            <a:extLst>
              <a:ext uri="{FF2B5EF4-FFF2-40B4-BE49-F238E27FC236}">
                <a16:creationId xmlns:a16="http://schemas.microsoft.com/office/drawing/2014/main" id="{8611488D-F18C-4780-BC3B-858DF65AE01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6" name="Grafik 55" descr="Marke 9 mit einfarbiger Füllung">
            <a:extLst>
              <a:ext uri="{FF2B5EF4-FFF2-40B4-BE49-F238E27FC236}">
                <a16:creationId xmlns:a16="http://schemas.microsoft.com/office/drawing/2014/main" id="{BF0CE79D-66C5-4CEC-BC95-04D5DB4189B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8" name="Grafik 57" descr="Marke 5 mit einfarbiger Füllung">
            <a:extLst>
              <a:ext uri="{FF2B5EF4-FFF2-40B4-BE49-F238E27FC236}">
                <a16:creationId xmlns:a16="http://schemas.microsoft.com/office/drawing/2014/main" id="{65C1036F-43D4-4FB3-8EEA-9AA611CA961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60" name="Grafik 59" descr="Marke 4 mit einfarbiger Füllung">
            <a:extLst>
              <a:ext uri="{FF2B5EF4-FFF2-40B4-BE49-F238E27FC236}">
                <a16:creationId xmlns:a16="http://schemas.microsoft.com/office/drawing/2014/main" id="{0C569DC8-7857-49F3-A058-EDEFE10263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61" name="Ellipse 60">
            <a:extLst>
              <a:ext uri="{FF2B5EF4-FFF2-40B4-BE49-F238E27FC236}">
                <a16:creationId xmlns:a16="http://schemas.microsoft.com/office/drawing/2014/main" id="{D00AA866-D6CB-4A84-A00D-8971281A7AE7}"/>
              </a:ext>
            </a:extLst>
          </p:cNvPr>
          <p:cNvSpPr/>
          <p:nvPr/>
        </p:nvSpPr>
        <p:spPr>
          <a:xfrm>
            <a:off x="5162284" y="4997489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C90E08E-68CD-4A4E-A071-2A2313A47958}"/>
              </a:ext>
            </a:extLst>
          </p:cNvPr>
          <p:cNvSpPr/>
          <p:nvPr/>
        </p:nvSpPr>
        <p:spPr>
          <a:xfrm>
            <a:off x="5154593" y="498878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68" name="Grafik 67" descr="Marke 8 mit einfarbiger Füllung">
            <a:extLst>
              <a:ext uri="{FF2B5EF4-FFF2-40B4-BE49-F238E27FC236}">
                <a16:creationId xmlns:a16="http://schemas.microsoft.com/office/drawing/2014/main" id="{BE487C4B-659A-42B8-88CB-9FEB84FCEF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0" name="Grafik 69" descr="Abzeichen mit einfarbiger Füllung">
            <a:extLst>
              <a:ext uri="{FF2B5EF4-FFF2-40B4-BE49-F238E27FC236}">
                <a16:creationId xmlns:a16="http://schemas.microsoft.com/office/drawing/2014/main" id="{FFB1874B-BE35-4115-91A7-4DAE62FDB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2" name="Grafik 71" descr="Marke 3 mit einfarbiger Füllung">
            <a:extLst>
              <a:ext uri="{FF2B5EF4-FFF2-40B4-BE49-F238E27FC236}">
                <a16:creationId xmlns:a16="http://schemas.microsoft.com/office/drawing/2014/main" id="{BB039AC6-FEF3-4686-AEB3-DCB90EDBD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4" name="Grafik 73" descr="Marke 6 mit einfarbiger Füllung">
            <a:extLst>
              <a:ext uri="{FF2B5EF4-FFF2-40B4-BE49-F238E27FC236}">
                <a16:creationId xmlns:a16="http://schemas.microsoft.com/office/drawing/2014/main" id="{4A3F99C4-AC0D-46C0-8A55-6B41B00B3B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6" name="Grafik 75" descr="Marke 1 mit einfarbiger Füllung">
            <a:extLst>
              <a:ext uri="{FF2B5EF4-FFF2-40B4-BE49-F238E27FC236}">
                <a16:creationId xmlns:a16="http://schemas.microsoft.com/office/drawing/2014/main" id="{E92F5F11-B4DD-49E0-90C3-8BA333A0D4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8" name="Grafik 77" descr="Marke 7 mit einfarbiger Füllung">
            <a:extLst>
              <a:ext uri="{FF2B5EF4-FFF2-40B4-BE49-F238E27FC236}">
                <a16:creationId xmlns:a16="http://schemas.microsoft.com/office/drawing/2014/main" id="{1E3280E3-F0B8-4A61-BAE1-04055656ED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0" name="Grafik 79" descr="Marke 5 mit einfarbiger Füllung">
            <a:extLst>
              <a:ext uri="{FF2B5EF4-FFF2-40B4-BE49-F238E27FC236}">
                <a16:creationId xmlns:a16="http://schemas.microsoft.com/office/drawing/2014/main" id="{6FBB921C-626B-4B71-A1D9-6FB35C6E391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2" name="Grafik 81" descr="Marke 4 mit einfarbiger Füllung">
            <a:extLst>
              <a:ext uri="{FF2B5EF4-FFF2-40B4-BE49-F238E27FC236}">
                <a16:creationId xmlns:a16="http://schemas.microsoft.com/office/drawing/2014/main" id="{3F4E3EFA-518D-4314-B63C-3F0737866D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3" name="Grafik 82" descr="Pfeil mit einer Linie: Kurve gegen den Uhrzeigersinn Silhouette">
            <a:extLst>
              <a:ext uri="{FF2B5EF4-FFF2-40B4-BE49-F238E27FC236}">
                <a16:creationId xmlns:a16="http://schemas.microsoft.com/office/drawing/2014/main" id="{59917691-40F7-4848-B395-424ED4FD5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755305">
            <a:off x="5782039" y="3944253"/>
            <a:ext cx="1128020" cy="1128020"/>
          </a:xfrm>
          <a:prstGeom prst="rect">
            <a:avLst/>
          </a:prstGeom>
        </p:spPr>
      </p:pic>
      <p:pic>
        <p:nvPicPr>
          <p:cNvPr id="85" name="Grafik 84" descr="Pfeil mit einer Linie: Kurve im Uhrzeigersinn Silhouette">
            <a:extLst>
              <a:ext uri="{FF2B5EF4-FFF2-40B4-BE49-F238E27FC236}">
                <a16:creationId xmlns:a16="http://schemas.microsoft.com/office/drawing/2014/main" id="{3756C68F-FE1B-49AF-9DF7-D65CC75C9CA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19106393">
            <a:off x="5737399" y="3961328"/>
            <a:ext cx="1064138" cy="1064138"/>
          </a:xfrm>
          <a:prstGeom prst="rect">
            <a:avLst/>
          </a:prstGeom>
        </p:spPr>
      </p:pic>
      <p:pic>
        <p:nvPicPr>
          <p:cNvPr id="87" name="Grafik 86" descr="Abzeichen mit einfarbiger Füllung">
            <a:extLst>
              <a:ext uri="{FF2B5EF4-FFF2-40B4-BE49-F238E27FC236}">
                <a16:creationId xmlns:a16="http://schemas.microsoft.com/office/drawing/2014/main" id="{67B4528A-6EC8-4480-8539-C4F627114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9" name="Grafik 88" descr="Marke 3 mit einfarbiger Füllung">
            <a:extLst>
              <a:ext uri="{FF2B5EF4-FFF2-40B4-BE49-F238E27FC236}">
                <a16:creationId xmlns:a16="http://schemas.microsoft.com/office/drawing/2014/main" id="{669F94DC-B67C-4450-8316-7431DAA4B9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1" name="Grafik 90" descr="Marke 1 mit einfarbiger Füllung">
            <a:extLst>
              <a:ext uri="{FF2B5EF4-FFF2-40B4-BE49-F238E27FC236}">
                <a16:creationId xmlns:a16="http://schemas.microsoft.com/office/drawing/2014/main" id="{A1EDE809-90E2-4245-8D81-1DAFED68D9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3" name="Grafik 92" descr="Marke 4 mit einfarbiger Füllung">
            <a:extLst>
              <a:ext uri="{FF2B5EF4-FFF2-40B4-BE49-F238E27FC236}">
                <a16:creationId xmlns:a16="http://schemas.microsoft.com/office/drawing/2014/main" id="{B5875631-783A-408A-949F-66A28A71A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94" name="Minuszeichen 93">
            <a:extLst>
              <a:ext uri="{FF2B5EF4-FFF2-40B4-BE49-F238E27FC236}">
                <a16:creationId xmlns:a16="http://schemas.microsoft.com/office/drawing/2014/main" id="{891D7960-9449-4215-9F0D-CA80516CB3DE}"/>
              </a:ext>
            </a:extLst>
          </p:cNvPr>
          <p:cNvSpPr/>
          <p:nvPr/>
        </p:nvSpPr>
        <p:spPr>
          <a:xfrm>
            <a:off x="4837644" y="4358507"/>
            <a:ext cx="1361440" cy="1422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6" name="Grafik 95" descr="Marke 8 mit einfarbiger Füllung">
            <a:extLst>
              <a:ext uri="{FF2B5EF4-FFF2-40B4-BE49-F238E27FC236}">
                <a16:creationId xmlns:a16="http://schemas.microsoft.com/office/drawing/2014/main" id="{0CD80E46-F95F-4E5E-989E-6CABBFFB61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8" name="Grafik 97" descr="Abzeichen mit einfarbiger Füllung">
            <a:extLst>
              <a:ext uri="{FF2B5EF4-FFF2-40B4-BE49-F238E27FC236}">
                <a16:creationId xmlns:a16="http://schemas.microsoft.com/office/drawing/2014/main" id="{E480D3D2-32B2-45CF-81A2-E582E30EF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0" name="Grafik 99" descr="Marke 3 mit einfarbiger Füllung">
            <a:extLst>
              <a:ext uri="{FF2B5EF4-FFF2-40B4-BE49-F238E27FC236}">
                <a16:creationId xmlns:a16="http://schemas.microsoft.com/office/drawing/2014/main" id="{1F46ADC6-D9D1-4EFE-AE4D-1B84E96F6A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2" name="Grafik 101" descr="Marke 6 mit einfarbiger Füllung">
            <a:extLst>
              <a:ext uri="{FF2B5EF4-FFF2-40B4-BE49-F238E27FC236}">
                <a16:creationId xmlns:a16="http://schemas.microsoft.com/office/drawing/2014/main" id="{AB81FA24-5DA2-45E1-9723-4793D28E54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4" name="Grafik 103" descr="Marke 1 mit einfarbiger Füllung">
            <a:extLst>
              <a:ext uri="{FF2B5EF4-FFF2-40B4-BE49-F238E27FC236}">
                <a16:creationId xmlns:a16="http://schemas.microsoft.com/office/drawing/2014/main" id="{20E6A5A5-0E0E-4CA4-818D-F74C52E125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6" name="Grafik 105" descr="Marke 7 mit einfarbiger Füllung">
            <a:extLst>
              <a:ext uri="{FF2B5EF4-FFF2-40B4-BE49-F238E27FC236}">
                <a16:creationId xmlns:a16="http://schemas.microsoft.com/office/drawing/2014/main" id="{DDFCA414-44A1-4EB8-9AA3-E4DB42F8C3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8" name="Grafik 107" descr="Marke 10 mit einfarbiger Füllung">
            <a:extLst>
              <a:ext uri="{FF2B5EF4-FFF2-40B4-BE49-F238E27FC236}">
                <a16:creationId xmlns:a16="http://schemas.microsoft.com/office/drawing/2014/main" id="{E698BDC1-7CEB-42D3-A673-07A39D73820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0" name="Grafik 109" descr="Marke 9 mit einfarbiger Füllung">
            <a:extLst>
              <a:ext uri="{FF2B5EF4-FFF2-40B4-BE49-F238E27FC236}">
                <a16:creationId xmlns:a16="http://schemas.microsoft.com/office/drawing/2014/main" id="{2D972AE7-16FC-45DA-ABBC-DFC232F1520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2" name="Grafik 111" descr="Marke 5 mit einfarbiger Füllung">
            <a:extLst>
              <a:ext uri="{FF2B5EF4-FFF2-40B4-BE49-F238E27FC236}">
                <a16:creationId xmlns:a16="http://schemas.microsoft.com/office/drawing/2014/main" id="{FFE2C901-03B2-49F7-BFD5-354D1083766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4" name="Grafik 113" descr="Marke 4 mit einfarbiger Füllung">
            <a:extLst>
              <a:ext uri="{FF2B5EF4-FFF2-40B4-BE49-F238E27FC236}">
                <a16:creationId xmlns:a16="http://schemas.microsoft.com/office/drawing/2014/main" id="{56C519C3-7B19-489D-9C77-EC99791137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115" name="Ellipse 114">
            <a:extLst>
              <a:ext uri="{FF2B5EF4-FFF2-40B4-BE49-F238E27FC236}">
                <a16:creationId xmlns:a16="http://schemas.microsoft.com/office/drawing/2014/main" id="{C6DD2F94-1764-4A95-A6D1-116A32EBBAAB}"/>
              </a:ext>
            </a:extLst>
          </p:cNvPr>
          <p:cNvSpPr/>
          <p:nvPr/>
        </p:nvSpPr>
        <p:spPr>
          <a:xfrm>
            <a:off x="5167311" y="5001011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82840432-0AF9-4A01-B789-8F2A6F29FF37}"/>
              </a:ext>
            </a:extLst>
          </p:cNvPr>
          <p:cNvSpPr/>
          <p:nvPr/>
        </p:nvSpPr>
        <p:spPr>
          <a:xfrm>
            <a:off x="5159949" y="500001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18" name="Grafik 117" descr="Pfeil mit einer Linie: Kurve im Uhrzeigersinn Silhouette">
            <a:extLst>
              <a:ext uri="{FF2B5EF4-FFF2-40B4-BE49-F238E27FC236}">
                <a16:creationId xmlns:a16="http://schemas.microsoft.com/office/drawing/2014/main" id="{734D9FC9-B59D-43DF-8BD9-C2EEDA53B2D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15844974">
            <a:off x="4264943" y="4115858"/>
            <a:ext cx="1064138" cy="1064138"/>
          </a:xfrm>
          <a:prstGeom prst="rect">
            <a:avLst/>
          </a:prstGeom>
        </p:spPr>
      </p:pic>
      <p:pic>
        <p:nvPicPr>
          <p:cNvPr id="120" name="Grafik 119" descr="Marke 8 mit einfarbiger Füllung">
            <a:extLst>
              <a:ext uri="{FF2B5EF4-FFF2-40B4-BE49-F238E27FC236}">
                <a16:creationId xmlns:a16="http://schemas.microsoft.com/office/drawing/2014/main" id="{E62883C1-DF52-4D4E-BA22-E47F128F8F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2" name="Grafik 121" descr="Abzeichen mit einfarbiger Füllung">
            <a:extLst>
              <a:ext uri="{FF2B5EF4-FFF2-40B4-BE49-F238E27FC236}">
                <a16:creationId xmlns:a16="http://schemas.microsoft.com/office/drawing/2014/main" id="{2FE5E1DC-6866-471D-B9F3-A98C746CDD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4" name="Grafik 123" descr="Marke 3 mit einfarbiger Füllung">
            <a:extLst>
              <a:ext uri="{FF2B5EF4-FFF2-40B4-BE49-F238E27FC236}">
                <a16:creationId xmlns:a16="http://schemas.microsoft.com/office/drawing/2014/main" id="{773E17FC-3BE6-4BB7-A3F6-CCDECCE235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6" name="Grafik 125" descr="Marke 6 mit einfarbiger Füllung">
            <a:extLst>
              <a:ext uri="{FF2B5EF4-FFF2-40B4-BE49-F238E27FC236}">
                <a16:creationId xmlns:a16="http://schemas.microsoft.com/office/drawing/2014/main" id="{54E0248C-0640-4DE9-A6F0-311EB69CF6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8" name="Grafik 127" descr="Marke 1 mit einfarbiger Füllung">
            <a:extLst>
              <a:ext uri="{FF2B5EF4-FFF2-40B4-BE49-F238E27FC236}">
                <a16:creationId xmlns:a16="http://schemas.microsoft.com/office/drawing/2014/main" id="{E0F3F71F-3196-4938-84AE-2E313B52EF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0" name="Grafik 129" descr="Marke 7 mit einfarbiger Füllung">
            <a:extLst>
              <a:ext uri="{FF2B5EF4-FFF2-40B4-BE49-F238E27FC236}">
                <a16:creationId xmlns:a16="http://schemas.microsoft.com/office/drawing/2014/main" id="{D517A80F-CE3C-45D2-8E57-EA77D7E9F8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2" name="Grafik 131" descr="Marke 5 mit einfarbiger Füllung">
            <a:extLst>
              <a:ext uri="{FF2B5EF4-FFF2-40B4-BE49-F238E27FC236}">
                <a16:creationId xmlns:a16="http://schemas.microsoft.com/office/drawing/2014/main" id="{CB822A5C-970A-4562-965E-047AEFDE7B4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4" name="Grafik 133" descr="Marke 4 mit einfarbiger Füllung">
            <a:extLst>
              <a:ext uri="{FF2B5EF4-FFF2-40B4-BE49-F238E27FC236}">
                <a16:creationId xmlns:a16="http://schemas.microsoft.com/office/drawing/2014/main" id="{C0C6AC78-DDF1-4BAF-AA42-CD20B4003A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010"/>
    </mc:Choice>
    <mc:Fallback xmlns="">
      <p:transition spd="slow" advClick="0" advTm="48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801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010"/>
                            </p:stCondLst>
                            <p:childTnLst>
                              <p:par>
                                <p:cTn id="1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01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10"/>
                            </p:stCondLst>
                            <p:childTnLst>
                              <p:par>
                                <p:cTn id="2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1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1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1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101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1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2010"/>
                            </p:stCondLst>
                            <p:childTnLst>
                              <p:par>
                                <p:cTn id="2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1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301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1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4010"/>
                            </p:stCondLst>
                            <p:childTnLst>
                              <p:par>
                                <p:cTn id="2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1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10"/>
                            </p:stCondLst>
                            <p:childTnLst>
                              <p:par>
                                <p:cTn id="23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1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601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1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8010"/>
                            </p:stCondLst>
                            <p:childTnLst>
                              <p:par>
                                <p:cTn id="25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1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901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1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001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0010"/>
                            </p:stCondLst>
                            <p:childTnLst>
                              <p:par>
                                <p:cTn id="2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101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1010"/>
                            </p:stCondLst>
                            <p:childTnLst>
                              <p:par>
                                <p:cTn id="2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201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201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301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301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401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401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501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5010"/>
                            </p:stCondLst>
                            <p:childTnLst>
                              <p:par>
                                <p:cTn id="3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601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601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701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7010"/>
                            </p:stCondLst>
                            <p:childTnLst>
                              <p:par>
                                <p:cTn id="3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61" grpId="0" animBg="1"/>
      <p:bldP spid="61" grpId="1" animBg="1"/>
      <p:bldP spid="62" grpId="0" animBg="1"/>
      <p:bldP spid="62" grpId="1" animBg="1"/>
      <p:bldP spid="94" grpId="0" animBg="1"/>
      <p:bldP spid="94" grpId="1" animBg="1"/>
      <p:bldP spid="115" grpId="0" animBg="1"/>
      <p:bldP spid="115" grpId="1" animBg="1"/>
      <p:bldP spid="116" grpId="0" animBg="1"/>
      <p:bldP spid="1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FF131F-ADCC-4083-98C7-7EF862CC1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695325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Movement Preparation</a:t>
            </a:r>
          </a:p>
          <a:p>
            <a:pPr marL="695325" lvl="1" indent="-514350">
              <a:lnSpc>
                <a:spcPct val="150000"/>
              </a:lnSpc>
              <a:buFont typeface="+mj-lt"/>
              <a:buAutoNum type="romanUcPeriod"/>
            </a:pPr>
            <a: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  <a:t>Tabata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325" lvl="1" indent="-514350">
              <a:lnSpc>
                <a:spcPct val="160000"/>
              </a:lnSpc>
              <a:buFont typeface="+mj-lt"/>
              <a:buAutoNum type="romanUcPeriod"/>
            </a:pP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325" lvl="1" indent="-514350">
              <a:lnSpc>
                <a:spcPct val="160000"/>
              </a:lnSpc>
              <a:buFont typeface="+mj-lt"/>
              <a:buAutoNum type="romanUcPeriod"/>
            </a:pP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Kräftigung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: Bring Sally Up</a:t>
            </a:r>
          </a:p>
          <a:p>
            <a:pPr marL="695325" lvl="1" indent="-514350">
              <a:lnSpc>
                <a:spcPct val="160000"/>
              </a:lnSpc>
              <a:buFont typeface="+mj-lt"/>
              <a:buAutoNum type="romanUcPeriod"/>
            </a:pP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Entspannung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0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325" lvl="1" indent="-514350">
              <a:buFont typeface="+mj-lt"/>
              <a:buAutoNum type="romanUcPeriod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325" lvl="1" indent="-514350">
              <a:buFont typeface="+mj-lt"/>
              <a:buAutoNum type="romanUcPeriod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325" lvl="1" indent="-514350">
              <a:buFont typeface="+mj-lt"/>
              <a:buAutoNum type="romanUcPeriod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3875" lvl="1" indent="-342900">
              <a:buFont typeface="Apple Color Emoji" pitchFamily="2" charset="0"/>
              <a:buChar char="🏓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00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Entspannung</a:t>
            </a:r>
            <a:r>
              <a:rPr lang="en-US" sz="3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Wechselatmung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547923-76EF-4B22-AA76-0FB970BF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b="1"/>
              <a:t>Runde 2/7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Nase mit einfarbiger Füllung">
            <a:extLst>
              <a:ext uri="{FF2B5EF4-FFF2-40B4-BE49-F238E27FC236}">
                <a16:creationId xmlns:a16="http://schemas.microsoft.com/office/drawing/2014/main" id="{B3FA8D93-25AE-4531-9D6B-3EC17ACC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3881" y="1739690"/>
            <a:ext cx="2848062" cy="2848062"/>
          </a:xfrm>
          <a:prstGeom prst="rect">
            <a:avLst/>
          </a:prstGeom>
        </p:spPr>
      </p:pic>
      <p:pic>
        <p:nvPicPr>
          <p:cNvPr id="31" name="Grafik 30" descr="Pfeil mit einer Linie: Kurve gegen den Uhrzeigersinn Silhouette">
            <a:extLst>
              <a:ext uri="{FF2B5EF4-FFF2-40B4-BE49-F238E27FC236}">
                <a16:creationId xmlns:a16="http://schemas.microsoft.com/office/drawing/2014/main" id="{682ED469-4A6D-42EB-915B-076B26743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656151">
            <a:off x="4154055" y="4008543"/>
            <a:ext cx="1128020" cy="1128020"/>
          </a:xfrm>
          <a:prstGeom prst="rect">
            <a:avLst/>
          </a:prstGeom>
        </p:spPr>
      </p:pic>
      <p:pic>
        <p:nvPicPr>
          <p:cNvPr id="33" name="Grafik 32" descr="Abzeichen mit einfarbiger Füllung">
            <a:extLst>
              <a:ext uri="{FF2B5EF4-FFF2-40B4-BE49-F238E27FC236}">
                <a16:creationId xmlns:a16="http://schemas.microsoft.com/office/drawing/2014/main" id="{264D0F92-983F-4E70-90C8-BECFB8E92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5" name="Grafik 34" descr="Marke 3 mit einfarbiger Füllung">
            <a:extLst>
              <a:ext uri="{FF2B5EF4-FFF2-40B4-BE49-F238E27FC236}">
                <a16:creationId xmlns:a16="http://schemas.microsoft.com/office/drawing/2014/main" id="{AFCB97D0-2E4B-4116-AF54-D19A134499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7" name="Grafik 36" descr="Marke 1 mit einfarbiger Füllung">
            <a:extLst>
              <a:ext uri="{FF2B5EF4-FFF2-40B4-BE49-F238E27FC236}">
                <a16:creationId xmlns:a16="http://schemas.microsoft.com/office/drawing/2014/main" id="{5B429A42-B3A9-43FE-8CCD-5153037C9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9" name="Grafik 38" descr="Marke 4 mit einfarbiger Füllung">
            <a:extLst>
              <a:ext uri="{FF2B5EF4-FFF2-40B4-BE49-F238E27FC236}">
                <a16:creationId xmlns:a16="http://schemas.microsoft.com/office/drawing/2014/main" id="{9D1C3C38-4C66-4BBF-9FA0-D501A5DDA2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40" name="Minuszeichen 39">
            <a:extLst>
              <a:ext uri="{FF2B5EF4-FFF2-40B4-BE49-F238E27FC236}">
                <a16:creationId xmlns:a16="http://schemas.microsoft.com/office/drawing/2014/main" id="{AB26B961-DA85-41D1-B2CE-3B8A52E62AFF}"/>
              </a:ext>
            </a:extLst>
          </p:cNvPr>
          <p:cNvSpPr/>
          <p:nvPr/>
        </p:nvSpPr>
        <p:spPr>
          <a:xfrm>
            <a:off x="4847192" y="4358415"/>
            <a:ext cx="1361440" cy="1422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 descr="Marke 8 mit einfarbiger Füllung">
            <a:extLst>
              <a:ext uri="{FF2B5EF4-FFF2-40B4-BE49-F238E27FC236}">
                <a16:creationId xmlns:a16="http://schemas.microsoft.com/office/drawing/2014/main" id="{0A95B231-E014-4A86-8778-341728D4F2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4" name="Grafik 43" descr="Abzeichen mit einfarbiger Füllung">
            <a:extLst>
              <a:ext uri="{FF2B5EF4-FFF2-40B4-BE49-F238E27FC236}">
                <a16:creationId xmlns:a16="http://schemas.microsoft.com/office/drawing/2014/main" id="{FF7AB915-D937-4948-B229-DCE6936A0A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6" name="Grafik 45" descr="Marke 3 mit einfarbiger Füllung">
            <a:extLst>
              <a:ext uri="{FF2B5EF4-FFF2-40B4-BE49-F238E27FC236}">
                <a16:creationId xmlns:a16="http://schemas.microsoft.com/office/drawing/2014/main" id="{B89FBAC7-ABCD-4491-AEF5-A3B2507702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8" name="Grafik 47" descr="Marke 6 mit einfarbiger Füllung">
            <a:extLst>
              <a:ext uri="{FF2B5EF4-FFF2-40B4-BE49-F238E27FC236}">
                <a16:creationId xmlns:a16="http://schemas.microsoft.com/office/drawing/2014/main" id="{50CC40FE-97E0-43BA-A11B-72056F645F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896000"/>
            <a:ext cx="914400" cy="914400"/>
          </a:xfrm>
          <a:prstGeom prst="rect">
            <a:avLst/>
          </a:prstGeom>
        </p:spPr>
      </p:pic>
      <p:pic>
        <p:nvPicPr>
          <p:cNvPr id="50" name="Grafik 49" descr="Marke 1 mit einfarbiger Füllung">
            <a:extLst>
              <a:ext uri="{FF2B5EF4-FFF2-40B4-BE49-F238E27FC236}">
                <a16:creationId xmlns:a16="http://schemas.microsoft.com/office/drawing/2014/main" id="{F70B44C9-0806-4F90-9F1E-9D15CC15F1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2" name="Grafik 51" descr="Marke 7 mit einfarbiger Füllung">
            <a:extLst>
              <a:ext uri="{FF2B5EF4-FFF2-40B4-BE49-F238E27FC236}">
                <a16:creationId xmlns:a16="http://schemas.microsoft.com/office/drawing/2014/main" id="{3226F94F-7BA4-4071-8733-AA5F8774DA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4" name="Grafik 53" descr="Marke 10 mit einfarbiger Füllung">
            <a:extLst>
              <a:ext uri="{FF2B5EF4-FFF2-40B4-BE49-F238E27FC236}">
                <a16:creationId xmlns:a16="http://schemas.microsoft.com/office/drawing/2014/main" id="{8611488D-F18C-4780-BC3B-858DF65AE0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6" name="Grafik 55" descr="Marke 9 mit einfarbiger Füllung">
            <a:extLst>
              <a:ext uri="{FF2B5EF4-FFF2-40B4-BE49-F238E27FC236}">
                <a16:creationId xmlns:a16="http://schemas.microsoft.com/office/drawing/2014/main" id="{BF0CE79D-66C5-4CEC-BC95-04D5DB4189B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8" name="Grafik 57" descr="Marke 5 mit einfarbiger Füllung">
            <a:extLst>
              <a:ext uri="{FF2B5EF4-FFF2-40B4-BE49-F238E27FC236}">
                <a16:creationId xmlns:a16="http://schemas.microsoft.com/office/drawing/2014/main" id="{65C1036F-43D4-4FB3-8EEA-9AA611CA96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60" name="Grafik 59" descr="Marke 4 mit einfarbiger Füllung">
            <a:extLst>
              <a:ext uri="{FF2B5EF4-FFF2-40B4-BE49-F238E27FC236}">
                <a16:creationId xmlns:a16="http://schemas.microsoft.com/office/drawing/2014/main" id="{0C569DC8-7857-49F3-A058-EDEFE10263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61" name="Ellipse 60">
            <a:extLst>
              <a:ext uri="{FF2B5EF4-FFF2-40B4-BE49-F238E27FC236}">
                <a16:creationId xmlns:a16="http://schemas.microsoft.com/office/drawing/2014/main" id="{D00AA866-D6CB-4A84-A00D-8971281A7AE7}"/>
              </a:ext>
            </a:extLst>
          </p:cNvPr>
          <p:cNvSpPr/>
          <p:nvPr/>
        </p:nvSpPr>
        <p:spPr>
          <a:xfrm>
            <a:off x="5162284" y="4997489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C90E08E-68CD-4A4E-A071-2A2313A47958}"/>
              </a:ext>
            </a:extLst>
          </p:cNvPr>
          <p:cNvSpPr/>
          <p:nvPr/>
        </p:nvSpPr>
        <p:spPr>
          <a:xfrm>
            <a:off x="5154593" y="498878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68" name="Grafik 67" descr="Marke 8 mit einfarbiger Füllung">
            <a:extLst>
              <a:ext uri="{FF2B5EF4-FFF2-40B4-BE49-F238E27FC236}">
                <a16:creationId xmlns:a16="http://schemas.microsoft.com/office/drawing/2014/main" id="{BE487C4B-659A-42B8-88CB-9FEB84FCEF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0" name="Grafik 69" descr="Abzeichen mit einfarbiger Füllung">
            <a:extLst>
              <a:ext uri="{FF2B5EF4-FFF2-40B4-BE49-F238E27FC236}">
                <a16:creationId xmlns:a16="http://schemas.microsoft.com/office/drawing/2014/main" id="{FFB1874B-BE35-4115-91A7-4DAE62FDB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2" name="Grafik 71" descr="Marke 3 mit einfarbiger Füllung">
            <a:extLst>
              <a:ext uri="{FF2B5EF4-FFF2-40B4-BE49-F238E27FC236}">
                <a16:creationId xmlns:a16="http://schemas.microsoft.com/office/drawing/2014/main" id="{BB039AC6-FEF3-4686-AEB3-DCB90EDBD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4" name="Grafik 73" descr="Marke 6 mit einfarbiger Füllung">
            <a:extLst>
              <a:ext uri="{FF2B5EF4-FFF2-40B4-BE49-F238E27FC236}">
                <a16:creationId xmlns:a16="http://schemas.microsoft.com/office/drawing/2014/main" id="{4A3F99C4-AC0D-46C0-8A55-6B41B00B3B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6" name="Grafik 75" descr="Marke 1 mit einfarbiger Füllung">
            <a:extLst>
              <a:ext uri="{FF2B5EF4-FFF2-40B4-BE49-F238E27FC236}">
                <a16:creationId xmlns:a16="http://schemas.microsoft.com/office/drawing/2014/main" id="{E92F5F11-B4DD-49E0-90C3-8BA333A0D4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8" name="Grafik 77" descr="Marke 7 mit einfarbiger Füllung">
            <a:extLst>
              <a:ext uri="{FF2B5EF4-FFF2-40B4-BE49-F238E27FC236}">
                <a16:creationId xmlns:a16="http://schemas.microsoft.com/office/drawing/2014/main" id="{1E3280E3-F0B8-4A61-BAE1-04055656ED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0" name="Grafik 79" descr="Marke 5 mit einfarbiger Füllung">
            <a:extLst>
              <a:ext uri="{FF2B5EF4-FFF2-40B4-BE49-F238E27FC236}">
                <a16:creationId xmlns:a16="http://schemas.microsoft.com/office/drawing/2014/main" id="{6FBB921C-626B-4B71-A1D9-6FB35C6E391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2" name="Grafik 81" descr="Marke 4 mit einfarbiger Füllung">
            <a:extLst>
              <a:ext uri="{FF2B5EF4-FFF2-40B4-BE49-F238E27FC236}">
                <a16:creationId xmlns:a16="http://schemas.microsoft.com/office/drawing/2014/main" id="{3F4E3EFA-518D-4314-B63C-3F0737866D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3" name="Grafik 82" descr="Pfeil mit einer Linie: Kurve gegen den Uhrzeigersinn Silhouette">
            <a:extLst>
              <a:ext uri="{FF2B5EF4-FFF2-40B4-BE49-F238E27FC236}">
                <a16:creationId xmlns:a16="http://schemas.microsoft.com/office/drawing/2014/main" id="{59917691-40F7-4848-B395-424ED4FD5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755305">
            <a:off x="5782039" y="3944253"/>
            <a:ext cx="1128020" cy="1128020"/>
          </a:xfrm>
          <a:prstGeom prst="rect">
            <a:avLst/>
          </a:prstGeom>
        </p:spPr>
      </p:pic>
      <p:pic>
        <p:nvPicPr>
          <p:cNvPr id="85" name="Grafik 84" descr="Pfeil mit einer Linie: Kurve im Uhrzeigersinn Silhouette">
            <a:extLst>
              <a:ext uri="{FF2B5EF4-FFF2-40B4-BE49-F238E27FC236}">
                <a16:creationId xmlns:a16="http://schemas.microsoft.com/office/drawing/2014/main" id="{3756C68F-FE1B-49AF-9DF7-D65CC75C9CA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9106393">
            <a:off x="5737399" y="3961328"/>
            <a:ext cx="1064138" cy="1064138"/>
          </a:xfrm>
          <a:prstGeom prst="rect">
            <a:avLst/>
          </a:prstGeom>
        </p:spPr>
      </p:pic>
      <p:pic>
        <p:nvPicPr>
          <p:cNvPr id="87" name="Grafik 86" descr="Abzeichen mit einfarbiger Füllung">
            <a:extLst>
              <a:ext uri="{FF2B5EF4-FFF2-40B4-BE49-F238E27FC236}">
                <a16:creationId xmlns:a16="http://schemas.microsoft.com/office/drawing/2014/main" id="{67B4528A-6EC8-4480-8539-C4F627114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9" name="Grafik 88" descr="Marke 3 mit einfarbiger Füllung">
            <a:extLst>
              <a:ext uri="{FF2B5EF4-FFF2-40B4-BE49-F238E27FC236}">
                <a16:creationId xmlns:a16="http://schemas.microsoft.com/office/drawing/2014/main" id="{669F94DC-B67C-4450-8316-7431DAA4B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1" name="Grafik 90" descr="Marke 1 mit einfarbiger Füllung">
            <a:extLst>
              <a:ext uri="{FF2B5EF4-FFF2-40B4-BE49-F238E27FC236}">
                <a16:creationId xmlns:a16="http://schemas.microsoft.com/office/drawing/2014/main" id="{A1EDE809-90E2-4245-8D81-1DAFED68D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3" name="Grafik 92" descr="Marke 4 mit einfarbiger Füllung">
            <a:extLst>
              <a:ext uri="{FF2B5EF4-FFF2-40B4-BE49-F238E27FC236}">
                <a16:creationId xmlns:a16="http://schemas.microsoft.com/office/drawing/2014/main" id="{B5875631-783A-408A-949F-66A28A71A2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94" name="Minuszeichen 93">
            <a:extLst>
              <a:ext uri="{FF2B5EF4-FFF2-40B4-BE49-F238E27FC236}">
                <a16:creationId xmlns:a16="http://schemas.microsoft.com/office/drawing/2014/main" id="{891D7960-9449-4215-9F0D-CA80516CB3DE}"/>
              </a:ext>
            </a:extLst>
          </p:cNvPr>
          <p:cNvSpPr/>
          <p:nvPr/>
        </p:nvSpPr>
        <p:spPr>
          <a:xfrm>
            <a:off x="4837644" y="4358507"/>
            <a:ext cx="1361440" cy="1422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6" name="Grafik 95" descr="Marke 8 mit einfarbiger Füllung">
            <a:extLst>
              <a:ext uri="{FF2B5EF4-FFF2-40B4-BE49-F238E27FC236}">
                <a16:creationId xmlns:a16="http://schemas.microsoft.com/office/drawing/2014/main" id="{0CD80E46-F95F-4E5E-989E-6CABBFFB61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8" name="Grafik 97" descr="Abzeichen mit einfarbiger Füllung">
            <a:extLst>
              <a:ext uri="{FF2B5EF4-FFF2-40B4-BE49-F238E27FC236}">
                <a16:creationId xmlns:a16="http://schemas.microsoft.com/office/drawing/2014/main" id="{E480D3D2-32B2-45CF-81A2-E582E30EF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0" name="Grafik 99" descr="Marke 3 mit einfarbiger Füllung">
            <a:extLst>
              <a:ext uri="{FF2B5EF4-FFF2-40B4-BE49-F238E27FC236}">
                <a16:creationId xmlns:a16="http://schemas.microsoft.com/office/drawing/2014/main" id="{1F46ADC6-D9D1-4EFE-AE4D-1B84E96F6A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2" name="Grafik 101" descr="Marke 6 mit einfarbiger Füllung">
            <a:extLst>
              <a:ext uri="{FF2B5EF4-FFF2-40B4-BE49-F238E27FC236}">
                <a16:creationId xmlns:a16="http://schemas.microsoft.com/office/drawing/2014/main" id="{AB81FA24-5DA2-45E1-9723-4793D28E54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4" name="Grafik 103" descr="Marke 1 mit einfarbiger Füllung">
            <a:extLst>
              <a:ext uri="{FF2B5EF4-FFF2-40B4-BE49-F238E27FC236}">
                <a16:creationId xmlns:a16="http://schemas.microsoft.com/office/drawing/2014/main" id="{20E6A5A5-0E0E-4CA4-818D-F74C52E125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6" name="Grafik 105" descr="Marke 7 mit einfarbiger Füllung">
            <a:extLst>
              <a:ext uri="{FF2B5EF4-FFF2-40B4-BE49-F238E27FC236}">
                <a16:creationId xmlns:a16="http://schemas.microsoft.com/office/drawing/2014/main" id="{DDFCA414-44A1-4EB8-9AA3-E4DB42F8C3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8" name="Grafik 107" descr="Marke 10 mit einfarbiger Füllung">
            <a:extLst>
              <a:ext uri="{FF2B5EF4-FFF2-40B4-BE49-F238E27FC236}">
                <a16:creationId xmlns:a16="http://schemas.microsoft.com/office/drawing/2014/main" id="{E698BDC1-7CEB-42D3-A673-07A39D73820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0" name="Grafik 109" descr="Marke 9 mit einfarbiger Füllung">
            <a:extLst>
              <a:ext uri="{FF2B5EF4-FFF2-40B4-BE49-F238E27FC236}">
                <a16:creationId xmlns:a16="http://schemas.microsoft.com/office/drawing/2014/main" id="{2D972AE7-16FC-45DA-ABBC-DFC232F1520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2" name="Grafik 111" descr="Marke 5 mit einfarbiger Füllung">
            <a:extLst>
              <a:ext uri="{FF2B5EF4-FFF2-40B4-BE49-F238E27FC236}">
                <a16:creationId xmlns:a16="http://schemas.microsoft.com/office/drawing/2014/main" id="{FFE2C901-03B2-49F7-BFD5-354D1083766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4" name="Grafik 113" descr="Marke 4 mit einfarbiger Füllung">
            <a:extLst>
              <a:ext uri="{FF2B5EF4-FFF2-40B4-BE49-F238E27FC236}">
                <a16:creationId xmlns:a16="http://schemas.microsoft.com/office/drawing/2014/main" id="{56C519C3-7B19-489D-9C77-EC99791137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115" name="Ellipse 114">
            <a:extLst>
              <a:ext uri="{FF2B5EF4-FFF2-40B4-BE49-F238E27FC236}">
                <a16:creationId xmlns:a16="http://schemas.microsoft.com/office/drawing/2014/main" id="{C6DD2F94-1764-4A95-A6D1-116A32EBBAAB}"/>
              </a:ext>
            </a:extLst>
          </p:cNvPr>
          <p:cNvSpPr/>
          <p:nvPr/>
        </p:nvSpPr>
        <p:spPr>
          <a:xfrm>
            <a:off x="5167311" y="5001011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82840432-0AF9-4A01-B789-8F2A6F29FF37}"/>
              </a:ext>
            </a:extLst>
          </p:cNvPr>
          <p:cNvSpPr/>
          <p:nvPr/>
        </p:nvSpPr>
        <p:spPr>
          <a:xfrm>
            <a:off x="5159949" y="500001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18" name="Grafik 117" descr="Pfeil mit einer Linie: Kurve im Uhrzeigersinn Silhouette">
            <a:extLst>
              <a:ext uri="{FF2B5EF4-FFF2-40B4-BE49-F238E27FC236}">
                <a16:creationId xmlns:a16="http://schemas.microsoft.com/office/drawing/2014/main" id="{734D9FC9-B59D-43DF-8BD9-C2EEDA53B2D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5844974">
            <a:off x="4264943" y="4115858"/>
            <a:ext cx="1064138" cy="1064138"/>
          </a:xfrm>
          <a:prstGeom prst="rect">
            <a:avLst/>
          </a:prstGeom>
        </p:spPr>
      </p:pic>
      <p:pic>
        <p:nvPicPr>
          <p:cNvPr id="120" name="Grafik 119" descr="Marke 8 mit einfarbiger Füllung">
            <a:extLst>
              <a:ext uri="{FF2B5EF4-FFF2-40B4-BE49-F238E27FC236}">
                <a16:creationId xmlns:a16="http://schemas.microsoft.com/office/drawing/2014/main" id="{E62883C1-DF52-4D4E-BA22-E47F128F8F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2" name="Grafik 121" descr="Abzeichen mit einfarbiger Füllung">
            <a:extLst>
              <a:ext uri="{FF2B5EF4-FFF2-40B4-BE49-F238E27FC236}">
                <a16:creationId xmlns:a16="http://schemas.microsoft.com/office/drawing/2014/main" id="{2FE5E1DC-6866-471D-B9F3-A98C746CD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4" name="Grafik 123" descr="Marke 3 mit einfarbiger Füllung">
            <a:extLst>
              <a:ext uri="{FF2B5EF4-FFF2-40B4-BE49-F238E27FC236}">
                <a16:creationId xmlns:a16="http://schemas.microsoft.com/office/drawing/2014/main" id="{773E17FC-3BE6-4BB7-A3F6-CCDECCE235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6" name="Grafik 125" descr="Marke 6 mit einfarbiger Füllung">
            <a:extLst>
              <a:ext uri="{FF2B5EF4-FFF2-40B4-BE49-F238E27FC236}">
                <a16:creationId xmlns:a16="http://schemas.microsoft.com/office/drawing/2014/main" id="{54E0248C-0640-4DE9-A6F0-311EB69CF6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8" name="Grafik 127" descr="Marke 1 mit einfarbiger Füllung">
            <a:extLst>
              <a:ext uri="{FF2B5EF4-FFF2-40B4-BE49-F238E27FC236}">
                <a16:creationId xmlns:a16="http://schemas.microsoft.com/office/drawing/2014/main" id="{E0F3F71F-3196-4938-84AE-2E313B52EF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0" name="Grafik 129" descr="Marke 7 mit einfarbiger Füllung">
            <a:extLst>
              <a:ext uri="{FF2B5EF4-FFF2-40B4-BE49-F238E27FC236}">
                <a16:creationId xmlns:a16="http://schemas.microsoft.com/office/drawing/2014/main" id="{D517A80F-CE3C-45D2-8E57-EA77D7E9F8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2" name="Grafik 131" descr="Marke 5 mit einfarbiger Füllung">
            <a:extLst>
              <a:ext uri="{FF2B5EF4-FFF2-40B4-BE49-F238E27FC236}">
                <a16:creationId xmlns:a16="http://schemas.microsoft.com/office/drawing/2014/main" id="{CB822A5C-970A-4562-965E-047AEFDE7B4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4" name="Grafik 133" descr="Marke 4 mit einfarbiger Füllung">
            <a:extLst>
              <a:ext uri="{FF2B5EF4-FFF2-40B4-BE49-F238E27FC236}">
                <a16:creationId xmlns:a16="http://schemas.microsoft.com/office/drawing/2014/main" id="{C0C6AC78-DDF1-4BAF-AA42-CD20B4003A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010"/>
    </mc:Choice>
    <mc:Fallback xmlns="">
      <p:transition spd="slow" advClick="0" advTm="48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801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010"/>
                            </p:stCondLst>
                            <p:childTnLst>
                              <p:par>
                                <p:cTn id="1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01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10"/>
                            </p:stCondLst>
                            <p:childTnLst>
                              <p:par>
                                <p:cTn id="2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1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1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1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101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1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2010"/>
                            </p:stCondLst>
                            <p:childTnLst>
                              <p:par>
                                <p:cTn id="2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1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301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1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4010"/>
                            </p:stCondLst>
                            <p:childTnLst>
                              <p:par>
                                <p:cTn id="2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1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10"/>
                            </p:stCondLst>
                            <p:childTnLst>
                              <p:par>
                                <p:cTn id="23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1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601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1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8010"/>
                            </p:stCondLst>
                            <p:childTnLst>
                              <p:par>
                                <p:cTn id="25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1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901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1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001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0010"/>
                            </p:stCondLst>
                            <p:childTnLst>
                              <p:par>
                                <p:cTn id="2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101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1010"/>
                            </p:stCondLst>
                            <p:childTnLst>
                              <p:par>
                                <p:cTn id="2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201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201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301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301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401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401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501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5010"/>
                            </p:stCondLst>
                            <p:childTnLst>
                              <p:par>
                                <p:cTn id="3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601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601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701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7010"/>
                            </p:stCondLst>
                            <p:childTnLst>
                              <p:par>
                                <p:cTn id="3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61" grpId="0" animBg="1"/>
      <p:bldP spid="61" grpId="1" animBg="1"/>
      <p:bldP spid="62" grpId="0" animBg="1"/>
      <p:bldP spid="62" grpId="1" animBg="1"/>
      <p:bldP spid="94" grpId="0" animBg="1"/>
      <p:bldP spid="94" grpId="1" animBg="1"/>
      <p:bldP spid="115" grpId="0" animBg="1"/>
      <p:bldP spid="115" grpId="1" animBg="1"/>
      <p:bldP spid="116" grpId="0" animBg="1"/>
      <p:bldP spid="1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Entspannung</a:t>
            </a:r>
            <a:r>
              <a:rPr lang="en-US" sz="3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Wechselatmung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547923-76EF-4B22-AA76-0FB970BF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b="1"/>
              <a:t>Runde 3/7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Nase mit einfarbiger Füllung">
            <a:extLst>
              <a:ext uri="{FF2B5EF4-FFF2-40B4-BE49-F238E27FC236}">
                <a16:creationId xmlns:a16="http://schemas.microsoft.com/office/drawing/2014/main" id="{B3FA8D93-25AE-4531-9D6B-3EC17ACC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3881" y="1739690"/>
            <a:ext cx="2848062" cy="2848062"/>
          </a:xfrm>
          <a:prstGeom prst="rect">
            <a:avLst/>
          </a:prstGeom>
        </p:spPr>
      </p:pic>
      <p:pic>
        <p:nvPicPr>
          <p:cNvPr id="31" name="Grafik 30" descr="Pfeil mit einer Linie: Kurve gegen den Uhrzeigersinn Silhouette">
            <a:extLst>
              <a:ext uri="{FF2B5EF4-FFF2-40B4-BE49-F238E27FC236}">
                <a16:creationId xmlns:a16="http://schemas.microsoft.com/office/drawing/2014/main" id="{682ED469-4A6D-42EB-915B-076B26743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656151">
            <a:off x="4154055" y="4008543"/>
            <a:ext cx="1128020" cy="1128020"/>
          </a:xfrm>
          <a:prstGeom prst="rect">
            <a:avLst/>
          </a:prstGeom>
        </p:spPr>
      </p:pic>
      <p:pic>
        <p:nvPicPr>
          <p:cNvPr id="33" name="Grafik 32" descr="Abzeichen mit einfarbiger Füllung">
            <a:extLst>
              <a:ext uri="{FF2B5EF4-FFF2-40B4-BE49-F238E27FC236}">
                <a16:creationId xmlns:a16="http://schemas.microsoft.com/office/drawing/2014/main" id="{264D0F92-983F-4E70-90C8-BECFB8E92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5" name="Grafik 34" descr="Marke 3 mit einfarbiger Füllung">
            <a:extLst>
              <a:ext uri="{FF2B5EF4-FFF2-40B4-BE49-F238E27FC236}">
                <a16:creationId xmlns:a16="http://schemas.microsoft.com/office/drawing/2014/main" id="{AFCB97D0-2E4B-4116-AF54-D19A134499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7" name="Grafik 36" descr="Marke 1 mit einfarbiger Füllung">
            <a:extLst>
              <a:ext uri="{FF2B5EF4-FFF2-40B4-BE49-F238E27FC236}">
                <a16:creationId xmlns:a16="http://schemas.microsoft.com/office/drawing/2014/main" id="{5B429A42-B3A9-43FE-8CCD-5153037C9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9" name="Grafik 38" descr="Marke 4 mit einfarbiger Füllung">
            <a:extLst>
              <a:ext uri="{FF2B5EF4-FFF2-40B4-BE49-F238E27FC236}">
                <a16:creationId xmlns:a16="http://schemas.microsoft.com/office/drawing/2014/main" id="{9D1C3C38-4C66-4BBF-9FA0-D501A5DDA2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40" name="Minuszeichen 39">
            <a:extLst>
              <a:ext uri="{FF2B5EF4-FFF2-40B4-BE49-F238E27FC236}">
                <a16:creationId xmlns:a16="http://schemas.microsoft.com/office/drawing/2014/main" id="{AB26B961-DA85-41D1-B2CE-3B8A52E62AFF}"/>
              </a:ext>
            </a:extLst>
          </p:cNvPr>
          <p:cNvSpPr/>
          <p:nvPr/>
        </p:nvSpPr>
        <p:spPr>
          <a:xfrm>
            <a:off x="4847192" y="4358415"/>
            <a:ext cx="1361440" cy="1422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 descr="Marke 8 mit einfarbiger Füllung">
            <a:extLst>
              <a:ext uri="{FF2B5EF4-FFF2-40B4-BE49-F238E27FC236}">
                <a16:creationId xmlns:a16="http://schemas.microsoft.com/office/drawing/2014/main" id="{0A95B231-E014-4A86-8778-341728D4F2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4" name="Grafik 43" descr="Abzeichen mit einfarbiger Füllung">
            <a:extLst>
              <a:ext uri="{FF2B5EF4-FFF2-40B4-BE49-F238E27FC236}">
                <a16:creationId xmlns:a16="http://schemas.microsoft.com/office/drawing/2014/main" id="{FF7AB915-D937-4948-B229-DCE6936A0A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6" name="Grafik 45" descr="Marke 3 mit einfarbiger Füllung">
            <a:extLst>
              <a:ext uri="{FF2B5EF4-FFF2-40B4-BE49-F238E27FC236}">
                <a16:creationId xmlns:a16="http://schemas.microsoft.com/office/drawing/2014/main" id="{B89FBAC7-ABCD-4491-AEF5-A3B2507702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8" name="Grafik 47" descr="Marke 6 mit einfarbiger Füllung">
            <a:extLst>
              <a:ext uri="{FF2B5EF4-FFF2-40B4-BE49-F238E27FC236}">
                <a16:creationId xmlns:a16="http://schemas.microsoft.com/office/drawing/2014/main" id="{50CC40FE-97E0-43BA-A11B-72056F645F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896000"/>
            <a:ext cx="914400" cy="914400"/>
          </a:xfrm>
          <a:prstGeom prst="rect">
            <a:avLst/>
          </a:prstGeom>
        </p:spPr>
      </p:pic>
      <p:pic>
        <p:nvPicPr>
          <p:cNvPr id="50" name="Grafik 49" descr="Marke 1 mit einfarbiger Füllung">
            <a:extLst>
              <a:ext uri="{FF2B5EF4-FFF2-40B4-BE49-F238E27FC236}">
                <a16:creationId xmlns:a16="http://schemas.microsoft.com/office/drawing/2014/main" id="{F70B44C9-0806-4F90-9F1E-9D15CC15F1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2" name="Grafik 51" descr="Marke 7 mit einfarbiger Füllung">
            <a:extLst>
              <a:ext uri="{FF2B5EF4-FFF2-40B4-BE49-F238E27FC236}">
                <a16:creationId xmlns:a16="http://schemas.microsoft.com/office/drawing/2014/main" id="{3226F94F-7BA4-4071-8733-AA5F8774DA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4" name="Grafik 53" descr="Marke 10 mit einfarbiger Füllung">
            <a:extLst>
              <a:ext uri="{FF2B5EF4-FFF2-40B4-BE49-F238E27FC236}">
                <a16:creationId xmlns:a16="http://schemas.microsoft.com/office/drawing/2014/main" id="{8611488D-F18C-4780-BC3B-858DF65AE0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6" name="Grafik 55" descr="Marke 9 mit einfarbiger Füllung">
            <a:extLst>
              <a:ext uri="{FF2B5EF4-FFF2-40B4-BE49-F238E27FC236}">
                <a16:creationId xmlns:a16="http://schemas.microsoft.com/office/drawing/2014/main" id="{BF0CE79D-66C5-4CEC-BC95-04D5DB4189B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8" name="Grafik 57" descr="Marke 5 mit einfarbiger Füllung">
            <a:extLst>
              <a:ext uri="{FF2B5EF4-FFF2-40B4-BE49-F238E27FC236}">
                <a16:creationId xmlns:a16="http://schemas.microsoft.com/office/drawing/2014/main" id="{65C1036F-43D4-4FB3-8EEA-9AA611CA96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60" name="Grafik 59" descr="Marke 4 mit einfarbiger Füllung">
            <a:extLst>
              <a:ext uri="{FF2B5EF4-FFF2-40B4-BE49-F238E27FC236}">
                <a16:creationId xmlns:a16="http://schemas.microsoft.com/office/drawing/2014/main" id="{0C569DC8-7857-49F3-A058-EDEFE10263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61" name="Ellipse 60">
            <a:extLst>
              <a:ext uri="{FF2B5EF4-FFF2-40B4-BE49-F238E27FC236}">
                <a16:creationId xmlns:a16="http://schemas.microsoft.com/office/drawing/2014/main" id="{D00AA866-D6CB-4A84-A00D-8971281A7AE7}"/>
              </a:ext>
            </a:extLst>
          </p:cNvPr>
          <p:cNvSpPr/>
          <p:nvPr/>
        </p:nvSpPr>
        <p:spPr>
          <a:xfrm>
            <a:off x="5162284" y="4997489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C90E08E-68CD-4A4E-A071-2A2313A47958}"/>
              </a:ext>
            </a:extLst>
          </p:cNvPr>
          <p:cNvSpPr/>
          <p:nvPr/>
        </p:nvSpPr>
        <p:spPr>
          <a:xfrm>
            <a:off x="5154593" y="498878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68" name="Grafik 67" descr="Marke 8 mit einfarbiger Füllung">
            <a:extLst>
              <a:ext uri="{FF2B5EF4-FFF2-40B4-BE49-F238E27FC236}">
                <a16:creationId xmlns:a16="http://schemas.microsoft.com/office/drawing/2014/main" id="{BE487C4B-659A-42B8-88CB-9FEB84FCEF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0" name="Grafik 69" descr="Abzeichen mit einfarbiger Füllung">
            <a:extLst>
              <a:ext uri="{FF2B5EF4-FFF2-40B4-BE49-F238E27FC236}">
                <a16:creationId xmlns:a16="http://schemas.microsoft.com/office/drawing/2014/main" id="{FFB1874B-BE35-4115-91A7-4DAE62FDB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2" name="Grafik 71" descr="Marke 3 mit einfarbiger Füllung">
            <a:extLst>
              <a:ext uri="{FF2B5EF4-FFF2-40B4-BE49-F238E27FC236}">
                <a16:creationId xmlns:a16="http://schemas.microsoft.com/office/drawing/2014/main" id="{BB039AC6-FEF3-4686-AEB3-DCB90EDBD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4" name="Grafik 73" descr="Marke 6 mit einfarbiger Füllung">
            <a:extLst>
              <a:ext uri="{FF2B5EF4-FFF2-40B4-BE49-F238E27FC236}">
                <a16:creationId xmlns:a16="http://schemas.microsoft.com/office/drawing/2014/main" id="{4A3F99C4-AC0D-46C0-8A55-6B41B00B3B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6" name="Grafik 75" descr="Marke 1 mit einfarbiger Füllung">
            <a:extLst>
              <a:ext uri="{FF2B5EF4-FFF2-40B4-BE49-F238E27FC236}">
                <a16:creationId xmlns:a16="http://schemas.microsoft.com/office/drawing/2014/main" id="{E92F5F11-B4DD-49E0-90C3-8BA333A0D4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8" name="Grafik 77" descr="Marke 7 mit einfarbiger Füllung">
            <a:extLst>
              <a:ext uri="{FF2B5EF4-FFF2-40B4-BE49-F238E27FC236}">
                <a16:creationId xmlns:a16="http://schemas.microsoft.com/office/drawing/2014/main" id="{1E3280E3-F0B8-4A61-BAE1-04055656ED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0" name="Grafik 79" descr="Marke 5 mit einfarbiger Füllung">
            <a:extLst>
              <a:ext uri="{FF2B5EF4-FFF2-40B4-BE49-F238E27FC236}">
                <a16:creationId xmlns:a16="http://schemas.microsoft.com/office/drawing/2014/main" id="{6FBB921C-626B-4B71-A1D9-6FB35C6E391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2" name="Grafik 81" descr="Marke 4 mit einfarbiger Füllung">
            <a:extLst>
              <a:ext uri="{FF2B5EF4-FFF2-40B4-BE49-F238E27FC236}">
                <a16:creationId xmlns:a16="http://schemas.microsoft.com/office/drawing/2014/main" id="{3F4E3EFA-518D-4314-B63C-3F0737866D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3" name="Grafik 82" descr="Pfeil mit einer Linie: Kurve gegen den Uhrzeigersinn Silhouette">
            <a:extLst>
              <a:ext uri="{FF2B5EF4-FFF2-40B4-BE49-F238E27FC236}">
                <a16:creationId xmlns:a16="http://schemas.microsoft.com/office/drawing/2014/main" id="{59917691-40F7-4848-B395-424ED4FD5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755305">
            <a:off x="5782039" y="3944253"/>
            <a:ext cx="1128020" cy="1128020"/>
          </a:xfrm>
          <a:prstGeom prst="rect">
            <a:avLst/>
          </a:prstGeom>
        </p:spPr>
      </p:pic>
      <p:pic>
        <p:nvPicPr>
          <p:cNvPr id="85" name="Grafik 84" descr="Pfeil mit einer Linie: Kurve im Uhrzeigersinn Silhouette">
            <a:extLst>
              <a:ext uri="{FF2B5EF4-FFF2-40B4-BE49-F238E27FC236}">
                <a16:creationId xmlns:a16="http://schemas.microsoft.com/office/drawing/2014/main" id="{3756C68F-FE1B-49AF-9DF7-D65CC75C9CA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9106393">
            <a:off x="5737399" y="3961328"/>
            <a:ext cx="1064138" cy="1064138"/>
          </a:xfrm>
          <a:prstGeom prst="rect">
            <a:avLst/>
          </a:prstGeom>
        </p:spPr>
      </p:pic>
      <p:pic>
        <p:nvPicPr>
          <p:cNvPr id="87" name="Grafik 86" descr="Abzeichen mit einfarbiger Füllung">
            <a:extLst>
              <a:ext uri="{FF2B5EF4-FFF2-40B4-BE49-F238E27FC236}">
                <a16:creationId xmlns:a16="http://schemas.microsoft.com/office/drawing/2014/main" id="{67B4528A-6EC8-4480-8539-C4F627114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9" name="Grafik 88" descr="Marke 3 mit einfarbiger Füllung">
            <a:extLst>
              <a:ext uri="{FF2B5EF4-FFF2-40B4-BE49-F238E27FC236}">
                <a16:creationId xmlns:a16="http://schemas.microsoft.com/office/drawing/2014/main" id="{669F94DC-B67C-4450-8316-7431DAA4B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1" name="Grafik 90" descr="Marke 1 mit einfarbiger Füllung">
            <a:extLst>
              <a:ext uri="{FF2B5EF4-FFF2-40B4-BE49-F238E27FC236}">
                <a16:creationId xmlns:a16="http://schemas.microsoft.com/office/drawing/2014/main" id="{A1EDE809-90E2-4245-8D81-1DAFED68D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3" name="Grafik 92" descr="Marke 4 mit einfarbiger Füllung">
            <a:extLst>
              <a:ext uri="{FF2B5EF4-FFF2-40B4-BE49-F238E27FC236}">
                <a16:creationId xmlns:a16="http://schemas.microsoft.com/office/drawing/2014/main" id="{B5875631-783A-408A-949F-66A28A71A2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94" name="Minuszeichen 93">
            <a:extLst>
              <a:ext uri="{FF2B5EF4-FFF2-40B4-BE49-F238E27FC236}">
                <a16:creationId xmlns:a16="http://schemas.microsoft.com/office/drawing/2014/main" id="{891D7960-9449-4215-9F0D-CA80516CB3DE}"/>
              </a:ext>
            </a:extLst>
          </p:cNvPr>
          <p:cNvSpPr/>
          <p:nvPr/>
        </p:nvSpPr>
        <p:spPr>
          <a:xfrm>
            <a:off x="4837644" y="4358507"/>
            <a:ext cx="1361440" cy="1422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6" name="Grafik 95" descr="Marke 8 mit einfarbiger Füllung">
            <a:extLst>
              <a:ext uri="{FF2B5EF4-FFF2-40B4-BE49-F238E27FC236}">
                <a16:creationId xmlns:a16="http://schemas.microsoft.com/office/drawing/2014/main" id="{0CD80E46-F95F-4E5E-989E-6CABBFFB61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8" name="Grafik 97" descr="Abzeichen mit einfarbiger Füllung">
            <a:extLst>
              <a:ext uri="{FF2B5EF4-FFF2-40B4-BE49-F238E27FC236}">
                <a16:creationId xmlns:a16="http://schemas.microsoft.com/office/drawing/2014/main" id="{E480D3D2-32B2-45CF-81A2-E582E30EF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0" name="Grafik 99" descr="Marke 3 mit einfarbiger Füllung">
            <a:extLst>
              <a:ext uri="{FF2B5EF4-FFF2-40B4-BE49-F238E27FC236}">
                <a16:creationId xmlns:a16="http://schemas.microsoft.com/office/drawing/2014/main" id="{1F46ADC6-D9D1-4EFE-AE4D-1B84E96F6A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2" name="Grafik 101" descr="Marke 6 mit einfarbiger Füllung">
            <a:extLst>
              <a:ext uri="{FF2B5EF4-FFF2-40B4-BE49-F238E27FC236}">
                <a16:creationId xmlns:a16="http://schemas.microsoft.com/office/drawing/2014/main" id="{AB81FA24-5DA2-45E1-9723-4793D28E54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4" name="Grafik 103" descr="Marke 1 mit einfarbiger Füllung">
            <a:extLst>
              <a:ext uri="{FF2B5EF4-FFF2-40B4-BE49-F238E27FC236}">
                <a16:creationId xmlns:a16="http://schemas.microsoft.com/office/drawing/2014/main" id="{20E6A5A5-0E0E-4CA4-818D-F74C52E125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6" name="Grafik 105" descr="Marke 7 mit einfarbiger Füllung">
            <a:extLst>
              <a:ext uri="{FF2B5EF4-FFF2-40B4-BE49-F238E27FC236}">
                <a16:creationId xmlns:a16="http://schemas.microsoft.com/office/drawing/2014/main" id="{DDFCA414-44A1-4EB8-9AA3-E4DB42F8C3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8" name="Grafik 107" descr="Marke 10 mit einfarbiger Füllung">
            <a:extLst>
              <a:ext uri="{FF2B5EF4-FFF2-40B4-BE49-F238E27FC236}">
                <a16:creationId xmlns:a16="http://schemas.microsoft.com/office/drawing/2014/main" id="{E698BDC1-7CEB-42D3-A673-07A39D73820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0" name="Grafik 109" descr="Marke 9 mit einfarbiger Füllung">
            <a:extLst>
              <a:ext uri="{FF2B5EF4-FFF2-40B4-BE49-F238E27FC236}">
                <a16:creationId xmlns:a16="http://schemas.microsoft.com/office/drawing/2014/main" id="{2D972AE7-16FC-45DA-ABBC-DFC232F1520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2" name="Grafik 111" descr="Marke 5 mit einfarbiger Füllung">
            <a:extLst>
              <a:ext uri="{FF2B5EF4-FFF2-40B4-BE49-F238E27FC236}">
                <a16:creationId xmlns:a16="http://schemas.microsoft.com/office/drawing/2014/main" id="{FFE2C901-03B2-49F7-BFD5-354D1083766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4" name="Grafik 113" descr="Marke 4 mit einfarbiger Füllung">
            <a:extLst>
              <a:ext uri="{FF2B5EF4-FFF2-40B4-BE49-F238E27FC236}">
                <a16:creationId xmlns:a16="http://schemas.microsoft.com/office/drawing/2014/main" id="{56C519C3-7B19-489D-9C77-EC99791137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115" name="Ellipse 114">
            <a:extLst>
              <a:ext uri="{FF2B5EF4-FFF2-40B4-BE49-F238E27FC236}">
                <a16:creationId xmlns:a16="http://schemas.microsoft.com/office/drawing/2014/main" id="{C6DD2F94-1764-4A95-A6D1-116A32EBBAAB}"/>
              </a:ext>
            </a:extLst>
          </p:cNvPr>
          <p:cNvSpPr/>
          <p:nvPr/>
        </p:nvSpPr>
        <p:spPr>
          <a:xfrm>
            <a:off x="5167311" y="5001011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82840432-0AF9-4A01-B789-8F2A6F29FF37}"/>
              </a:ext>
            </a:extLst>
          </p:cNvPr>
          <p:cNvSpPr/>
          <p:nvPr/>
        </p:nvSpPr>
        <p:spPr>
          <a:xfrm>
            <a:off x="5159949" y="500001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18" name="Grafik 117" descr="Pfeil mit einer Linie: Kurve im Uhrzeigersinn Silhouette">
            <a:extLst>
              <a:ext uri="{FF2B5EF4-FFF2-40B4-BE49-F238E27FC236}">
                <a16:creationId xmlns:a16="http://schemas.microsoft.com/office/drawing/2014/main" id="{734D9FC9-B59D-43DF-8BD9-C2EEDA53B2D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5844974">
            <a:off x="4264943" y="4115858"/>
            <a:ext cx="1064138" cy="1064138"/>
          </a:xfrm>
          <a:prstGeom prst="rect">
            <a:avLst/>
          </a:prstGeom>
        </p:spPr>
      </p:pic>
      <p:pic>
        <p:nvPicPr>
          <p:cNvPr id="120" name="Grafik 119" descr="Marke 8 mit einfarbiger Füllung">
            <a:extLst>
              <a:ext uri="{FF2B5EF4-FFF2-40B4-BE49-F238E27FC236}">
                <a16:creationId xmlns:a16="http://schemas.microsoft.com/office/drawing/2014/main" id="{E62883C1-DF52-4D4E-BA22-E47F128F8F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2" name="Grafik 121" descr="Abzeichen mit einfarbiger Füllung">
            <a:extLst>
              <a:ext uri="{FF2B5EF4-FFF2-40B4-BE49-F238E27FC236}">
                <a16:creationId xmlns:a16="http://schemas.microsoft.com/office/drawing/2014/main" id="{2FE5E1DC-6866-471D-B9F3-A98C746CD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4" name="Grafik 123" descr="Marke 3 mit einfarbiger Füllung">
            <a:extLst>
              <a:ext uri="{FF2B5EF4-FFF2-40B4-BE49-F238E27FC236}">
                <a16:creationId xmlns:a16="http://schemas.microsoft.com/office/drawing/2014/main" id="{773E17FC-3BE6-4BB7-A3F6-CCDECCE235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6" name="Grafik 125" descr="Marke 6 mit einfarbiger Füllung">
            <a:extLst>
              <a:ext uri="{FF2B5EF4-FFF2-40B4-BE49-F238E27FC236}">
                <a16:creationId xmlns:a16="http://schemas.microsoft.com/office/drawing/2014/main" id="{54E0248C-0640-4DE9-A6F0-311EB69CF6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8" name="Grafik 127" descr="Marke 1 mit einfarbiger Füllung">
            <a:extLst>
              <a:ext uri="{FF2B5EF4-FFF2-40B4-BE49-F238E27FC236}">
                <a16:creationId xmlns:a16="http://schemas.microsoft.com/office/drawing/2014/main" id="{E0F3F71F-3196-4938-84AE-2E313B52EF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0" name="Grafik 129" descr="Marke 7 mit einfarbiger Füllung">
            <a:extLst>
              <a:ext uri="{FF2B5EF4-FFF2-40B4-BE49-F238E27FC236}">
                <a16:creationId xmlns:a16="http://schemas.microsoft.com/office/drawing/2014/main" id="{D517A80F-CE3C-45D2-8E57-EA77D7E9F8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2" name="Grafik 131" descr="Marke 5 mit einfarbiger Füllung">
            <a:extLst>
              <a:ext uri="{FF2B5EF4-FFF2-40B4-BE49-F238E27FC236}">
                <a16:creationId xmlns:a16="http://schemas.microsoft.com/office/drawing/2014/main" id="{CB822A5C-970A-4562-965E-047AEFDE7B4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4" name="Grafik 133" descr="Marke 4 mit einfarbiger Füllung">
            <a:extLst>
              <a:ext uri="{FF2B5EF4-FFF2-40B4-BE49-F238E27FC236}">
                <a16:creationId xmlns:a16="http://schemas.microsoft.com/office/drawing/2014/main" id="{C0C6AC78-DDF1-4BAF-AA42-CD20B4003A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010"/>
    </mc:Choice>
    <mc:Fallback xmlns="">
      <p:transition spd="slow" advClick="0" advTm="48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801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010"/>
                            </p:stCondLst>
                            <p:childTnLst>
                              <p:par>
                                <p:cTn id="1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01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10"/>
                            </p:stCondLst>
                            <p:childTnLst>
                              <p:par>
                                <p:cTn id="2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1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1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1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101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1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2010"/>
                            </p:stCondLst>
                            <p:childTnLst>
                              <p:par>
                                <p:cTn id="2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1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301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1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4010"/>
                            </p:stCondLst>
                            <p:childTnLst>
                              <p:par>
                                <p:cTn id="2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1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10"/>
                            </p:stCondLst>
                            <p:childTnLst>
                              <p:par>
                                <p:cTn id="23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1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601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1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8010"/>
                            </p:stCondLst>
                            <p:childTnLst>
                              <p:par>
                                <p:cTn id="25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1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901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1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001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0010"/>
                            </p:stCondLst>
                            <p:childTnLst>
                              <p:par>
                                <p:cTn id="2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101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1010"/>
                            </p:stCondLst>
                            <p:childTnLst>
                              <p:par>
                                <p:cTn id="2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201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201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301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301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401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401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501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5010"/>
                            </p:stCondLst>
                            <p:childTnLst>
                              <p:par>
                                <p:cTn id="3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601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601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701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7010"/>
                            </p:stCondLst>
                            <p:childTnLst>
                              <p:par>
                                <p:cTn id="3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61" grpId="0" animBg="1"/>
      <p:bldP spid="61" grpId="1" animBg="1"/>
      <p:bldP spid="62" grpId="0" animBg="1"/>
      <p:bldP spid="62" grpId="1" animBg="1"/>
      <p:bldP spid="94" grpId="0" animBg="1"/>
      <p:bldP spid="94" grpId="1" animBg="1"/>
      <p:bldP spid="115" grpId="0" animBg="1"/>
      <p:bldP spid="115" grpId="1" animBg="1"/>
      <p:bldP spid="116" grpId="0" animBg="1"/>
      <p:bldP spid="1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Entspannung</a:t>
            </a:r>
            <a:r>
              <a:rPr lang="en-US" sz="3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Wechselatmung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547923-76EF-4B22-AA76-0FB970BF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b="1"/>
              <a:t>Runde 4/7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Nase mit einfarbiger Füllung">
            <a:extLst>
              <a:ext uri="{FF2B5EF4-FFF2-40B4-BE49-F238E27FC236}">
                <a16:creationId xmlns:a16="http://schemas.microsoft.com/office/drawing/2014/main" id="{B3FA8D93-25AE-4531-9D6B-3EC17ACC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3881" y="1739690"/>
            <a:ext cx="2848062" cy="2848062"/>
          </a:xfrm>
          <a:prstGeom prst="rect">
            <a:avLst/>
          </a:prstGeom>
        </p:spPr>
      </p:pic>
      <p:pic>
        <p:nvPicPr>
          <p:cNvPr id="31" name="Grafik 30" descr="Pfeil mit einer Linie: Kurve gegen den Uhrzeigersinn Silhouette">
            <a:extLst>
              <a:ext uri="{FF2B5EF4-FFF2-40B4-BE49-F238E27FC236}">
                <a16:creationId xmlns:a16="http://schemas.microsoft.com/office/drawing/2014/main" id="{682ED469-4A6D-42EB-915B-076B26743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656151">
            <a:off x="4154055" y="4008543"/>
            <a:ext cx="1128020" cy="1128020"/>
          </a:xfrm>
          <a:prstGeom prst="rect">
            <a:avLst/>
          </a:prstGeom>
        </p:spPr>
      </p:pic>
      <p:pic>
        <p:nvPicPr>
          <p:cNvPr id="33" name="Grafik 32" descr="Abzeichen mit einfarbiger Füllung">
            <a:extLst>
              <a:ext uri="{FF2B5EF4-FFF2-40B4-BE49-F238E27FC236}">
                <a16:creationId xmlns:a16="http://schemas.microsoft.com/office/drawing/2014/main" id="{264D0F92-983F-4E70-90C8-BECFB8E92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5" name="Grafik 34" descr="Marke 3 mit einfarbiger Füllung">
            <a:extLst>
              <a:ext uri="{FF2B5EF4-FFF2-40B4-BE49-F238E27FC236}">
                <a16:creationId xmlns:a16="http://schemas.microsoft.com/office/drawing/2014/main" id="{AFCB97D0-2E4B-4116-AF54-D19A134499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7" name="Grafik 36" descr="Marke 1 mit einfarbiger Füllung">
            <a:extLst>
              <a:ext uri="{FF2B5EF4-FFF2-40B4-BE49-F238E27FC236}">
                <a16:creationId xmlns:a16="http://schemas.microsoft.com/office/drawing/2014/main" id="{5B429A42-B3A9-43FE-8CCD-5153037C9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9" name="Grafik 38" descr="Marke 4 mit einfarbiger Füllung">
            <a:extLst>
              <a:ext uri="{FF2B5EF4-FFF2-40B4-BE49-F238E27FC236}">
                <a16:creationId xmlns:a16="http://schemas.microsoft.com/office/drawing/2014/main" id="{9D1C3C38-4C66-4BBF-9FA0-D501A5DDA2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40" name="Minuszeichen 39">
            <a:extLst>
              <a:ext uri="{FF2B5EF4-FFF2-40B4-BE49-F238E27FC236}">
                <a16:creationId xmlns:a16="http://schemas.microsoft.com/office/drawing/2014/main" id="{AB26B961-DA85-41D1-B2CE-3B8A52E62AFF}"/>
              </a:ext>
            </a:extLst>
          </p:cNvPr>
          <p:cNvSpPr/>
          <p:nvPr/>
        </p:nvSpPr>
        <p:spPr>
          <a:xfrm>
            <a:off x="4847192" y="4358415"/>
            <a:ext cx="1361440" cy="1422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 descr="Marke 8 mit einfarbiger Füllung">
            <a:extLst>
              <a:ext uri="{FF2B5EF4-FFF2-40B4-BE49-F238E27FC236}">
                <a16:creationId xmlns:a16="http://schemas.microsoft.com/office/drawing/2014/main" id="{0A95B231-E014-4A86-8778-341728D4F2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4" name="Grafik 43" descr="Abzeichen mit einfarbiger Füllung">
            <a:extLst>
              <a:ext uri="{FF2B5EF4-FFF2-40B4-BE49-F238E27FC236}">
                <a16:creationId xmlns:a16="http://schemas.microsoft.com/office/drawing/2014/main" id="{FF7AB915-D937-4948-B229-DCE6936A0A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6" name="Grafik 45" descr="Marke 3 mit einfarbiger Füllung">
            <a:extLst>
              <a:ext uri="{FF2B5EF4-FFF2-40B4-BE49-F238E27FC236}">
                <a16:creationId xmlns:a16="http://schemas.microsoft.com/office/drawing/2014/main" id="{B89FBAC7-ABCD-4491-AEF5-A3B2507702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8" name="Grafik 47" descr="Marke 6 mit einfarbiger Füllung">
            <a:extLst>
              <a:ext uri="{FF2B5EF4-FFF2-40B4-BE49-F238E27FC236}">
                <a16:creationId xmlns:a16="http://schemas.microsoft.com/office/drawing/2014/main" id="{50CC40FE-97E0-43BA-A11B-72056F645F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896000"/>
            <a:ext cx="914400" cy="914400"/>
          </a:xfrm>
          <a:prstGeom prst="rect">
            <a:avLst/>
          </a:prstGeom>
        </p:spPr>
      </p:pic>
      <p:pic>
        <p:nvPicPr>
          <p:cNvPr id="50" name="Grafik 49" descr="Marke 1 mit einfarbiger Füllung">
            <a:extLst>
              <a:ext uri="{FF2B5EF4-FFF2-40B4-BE49-F238E27FC236}">
                <a16:creationId xmlns:a16="http://schemas.microsoft.com/office/drawing/2014/main" id="{F70B44C9-0806-4F90-9F1E-9D15CC15F1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2" name="Grafik 51" descr="Marke 7 mit einfarbiger Füllung">
            <a:extLst>
              <a:ext uri="{FF2B5EF4-FFF2-40B4-BE49-F238E27FC236}">
                <a16:creationId xmlns:a16="http://schemas.microsoft.com/office/drawing/2014/main" id="{3226F94F-7BA4-4071-8733-AA5F8774DA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4" name="Grafik 53" descr="Marke 10 mit einfarbiger Füllung">
            <a:extLst>
              <a:ext uri="{FF2B5EF4-FFF2-40B4-BE49-F238E27FC236}">
                <a16:creationId xmlns:a16="http://schemas.microsoft.com/office/drawing/2014/main" id="{8611488D-F18C-4780-BC3B-858DF65AE0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6" name="Grafik 55" descr="Marke 9 mit einfarbiger Füllung">
            <a:extLst>
              <a:ext uri="{FF2B5EF4-FFF2-40B4-BE49-F238E27FC236}">
                <a16:creationId xmlns:a16="http://schemas.microsoft.com/office/drawing/2014/main" id="{BF0CE79D-66C5-4CEC-BC95-04D5DB4189B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8" name="Grafik 57" descr="Marke 5 mit einfarbiger Füllung">
            <a:extLst>
              <a:ext uri="{FF2B5EF4-FFF2-40B4-BE49-F238E27FC236}">
                <a16:creationId xmlns:a16="http://schemas.microsoft.com/office/drawing/2014/main" id="{65C1036F-43D4-4FB3-8EEA-9AA611CA96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60" name="Grafik 59" descr="Marke 4 mit einfarbiger Füllung">
            <a:extLst>
              <a:ext uri="{FF2B5EF4-FFF2-40B4-BE49-F238E27FC236}">
                <a16:creationId xmlns:a16="http://schemas.microsoft.com/office/drawing/2014/main" id="{0C569DC8-7857-49F3-A058-EDEFE10263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61" name="Ellipse 60">
            <a:extLst>
              <a:ext uri="{FF2B5EF4-FFF2-40B4-BE49-F238E27FC236}">
                <a16:creationId xmlns:a16="http://schemas.microsoft.com/office/drawing/2014/main" id="{D00AA866-D6CB-4A84-A00D-8971281A7AE7}"/>
              </a:ext>
            </a:extLst>
          </p:cNvPr>
          <p:cNvSpPr/>
          <p:nvPr/>
        </p:nvSpPr>
        <p:spPr>
          <a:xfrm>
            <a:off x="5162284" y="4997489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C90E08E-68CD-4A4E-A071-2A2313A47958}"/>
              </a:ext>
            </a:extLst>
          </p:cNvPr>
          <p:cNvSpPr/>
          <p:nvPr/>
        </p:nvSpPr>
        <p:spPr>
          <a:xfrm>
            <a:off x="5154593" y="498878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68" name="Grafik 67" descr="Marke 8 mit einfarbiger Füllung">
            <a:extLst>
              <a:ext uri="{FF2B5EF4-FFF2-40B4-BE49-F238E27FC236}">
                <a16:creationId xmlns:a16="http://schemas.microsoft.com/office/drawing/2014/main" id="{BE487C4B-659A-42B8-88CB-9FEB84FCEF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0" name="Grafik 69" descr="Abzeichen mit einfarbiger Füllung">
            <a:extLst>
              <a:ext uri="{FF2B5EF4-FFF2-40B4-BE49-F238E27FC236}">
                <a16:creationId xmlns:a16="http://schemas.microsoft.com/office/drawing/2014/main" id="{FFB1874B-BE35-4115-91A7-4DAE62FDB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2" name="Grafik 71" descr="Marke 3 mit einfarbiger Füllung">
            <a:extLst>
              <a:ext uri="{FF2B5EF4-FFF2-40B4-BE49-F238E27FC236}">
                <a16:creationId xmlns:a16="http://schemas.microsoft.com/office/drawing/2014/main" id="{BB039AC6-FEF3-4686-AEB3-DCB90EDBD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4" name="Grafik 73" descr="Marke 6 mit einfarbiger Füllung">
            <a:extLst>
              <a:ext uri="{FF2B5EF4-FFF2-40B4-BE49-F238E27FC236}">
                <a16:creationId xmlns:a16="http://schemas.microsoft.com/office/drawing/2014/main" id="{4A3F99C4-AC0D-46C0-8A55-6B41B00B3B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6" name="Grafik 75" descr="Marke 1 mit einfarbiger Füllung">
            <a:extLst>
              <a:ext uri="{FF2B5EF4-FFF2-40B4-BE49-F238E27FC236}">
                <a16:creationId xmlns:a16="http://schemas.microsoft.com/office/drawing/2014/main" id="{E92F5F11-B4DD-49E0-90C3-8BA333A0D4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8" name="Grafik 77" descr="Marke 7 mit einfarbiger Füllung">
            <a:extLst>
              <a:ext uri="{FF2B5EF4-FFF2-40B4-BE49-F238E27FC236}">
                <a16:creationId xmlns:a16="http://schemas.microsoft.com/office/drawing/2014/main" id="{1E3280E3-F0B8-4A61-BAE1-04055656ED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0" name="Grafik 79" descr="Marke 5 mit einfarbiger Füllung">
            <a:extLst>
              <a:ext uri="{FF2B5EF4-FFF2-40B4-BE49-F238E27FC236}">
                <a16:creationId xmlns:a16="http://schemas.microsoft.com/office/drawing/2014/main" id="{6FBB921C-626B-4B71-A1D9-6FB35C6E391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2" name="Grafik 81" descr="Marke 4 mit einfarbiger Füllung">
            <a:extLst>
              <a:ext uri="{FF2B5EF4-FFF2-40B4-BE49-F238E27FC236}">
                <a16:creationId xmlns:a16="http://schemas.microsoft.com/office/drawing/2014/main" id="{3F4E3EFA-518D-4314-B63C-3F0737866D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3" name="Grafik 82" descr="Pfeil mit einer Linie: Kurve gegen den Uhrzeigersinn Silhouette">
            <a:extLst>
              <a:ext uri="{FF2B5EF4-FFF2-40B4-BE49-F238E27FC236}">
                <a16:creationId xmlns:a16="http://schemas.microsoft.com/office/drawing/2014/main" id="{59917691-40F7-4848-B395-424ED4FD5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755305">
            <a:off x="5782039" y="3944253"/>
            <a:ext cx="1128020" cy="1128020"/>
          </a:xfrm>
          <a:prstGeom prst="rect">
            <a:avLst/>
          </a:prstGeom>
        </p:spPr>
      </p:pic>
      <p:pic>
        <p:nvPicPr>
          <p:cNvPr id="85" name="Grafik 84" descr="Pfeil mit einer Linie: Kurve im Uhrzeigersinn Silhouette">
            <a:extLst>
              <a:ext uri="{FF2B5EF4-FFF2-40B4-BE49-F238E27FC236}">
                <a16:creationId xmlns:a16="http://schemas.microsoft.com/office/drawing/2014/main" id="{3756C68F-FE1B-49AF-9DF7-D65CC75C9CA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9106393">
            <a:off x="5737399" y="3961328"/>
            <a:ext cx="1064138" cy="1064138"/>
          </a:xfrm>
          <a:prstGeom prst="rect">
            <a:avLst/>
          </a:prstGeom>
        </p:spPr>
      </p:pic>
      <p:pic>
        <p:nvPicPr>
          <p:cNvPr id="87" name="Grafik 86" descr="Abzeichen mit einfarbiger Füllung">
            <a:extLst>
              <a:ext uri="{FF2B5EF4-FFF2-40B4-BE49-F238E27FC236}">
                <a16:creationId xmlns:a16="http://schemas.microsoft.com/office/drawing/2014/main" id="{67B4528A-6EC8-4480-8539-C4F627114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9" name="Grafik 88" descr="Marke 3 mit einfarbiger Füllung">
            <a:extLst>
              <a:ext uri="{FF2B5EF4-FFF2-40B4-BE49-F238E27FC236}">
                <a16:creationId xmlns:a16="http://schemas.microsoft.com/office/drawing/2014/main" id="{669F94DC-B67C-4450-8316-7431DAA4B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1" name="Grafik 90" descr="Marke 1 mit einfarbiger Füllung">
            <a:extLst>
              <a:ext uri="{FF2B5EF4-FFF2-40B4-BE49-F238E27FC236}">
                <a16:creationId xmlns:a16="http://schemas.microsoft.com/office/drawing/2014/main" id="{A1EDE809-90E2-4245-8D81-1DAFED68D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3" name="Grafik 92" descr="Marke 4 mit einfarbiger Füllung">
            <a:extLst>
              <a:ext uri="{FF2B5EF4-FFF2-40B4-BE49-F238E27FC236}">
                <a16:creationId xmlns:a16="http://schemas.microsoft.com/office/drawing/2014/main" id="{B5875631-783A-408A-949F-66A28A71A2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94" name="Minuszeichen 93">
            <a:extLst>
              <a:ext uri="{FF2B5EF4-FFF2-40B4-BE49-F238E27FC236}">
                <a16:creationId xmlns:a16="http://schemas.microsoft.com/office/drawing/2014/main" id="{891D7960-9449-4215-9F0D-CA80516CB3DE}"/>
              </a:ext>
            </a:extLst>
          </p:cNvPr>
          <p:cNvSpPr/>
          <p:nvPr/>
        </p:nvSpPr>
        <p:spPr>
          <a:xfrm>
            <a:off x="4837644" y="4358507"/>
            <a:ext cx="1361440" cy="1422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6" name="Grafik 95" descr="Marke 8 mit einfarbiger Füllung">
            <a:extLst>
              <a:ext uri="{FF2B5EF4-FFF2-40B4-BE49-F238E27FC236}">
                <a16:creationId xmlns:a16="http://schemas.microsoft.com/office/drawing/2014/main" id="{0CD80E46-F95F-4E5E-989E-6CABBFFB61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8" name="Grafik 97" descr="Abzeichen mit einfarbiger Füllung">
            <a:extLst>
              <a:ext uri="{FF2B5EF4-FFF2-40B4-BE49-F238E27FC236}">
                <a16:creationId xmlns:a16="http://schemas.microsoft.com/office/drawing/2014/main" id="{E480D3D2-32B2-45CF-81A2-E582E30EF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0" name="Grafik 99" descr="Marke 3 mit einfarbiger Füllung">
            <a:extLst>
              <a:ext uri="{FF2B5EF4-FFF2-40B4-BE49-F238E27FC236}">
                <a16:creationId xmlns:a16="http://schemas.microsoft.com/office/drawing/2014/main" id="{1F46ADC6-D9D1-4EFE-AE4D-1B84E96F6A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2" name="Grafik 101" descr="Marke 6 mit einfarbiger Füllung">
            <a:extLst>
              <a:ext uri="{FF2B5EF4-FFF2-40B4-BE49-F238E27FC236}">
                <a16:creationId xmlns:a16="http://schemas.microsoft.com/office/drawing/2014/main" id="{AB81FA24-5DA2-45E1-9723-4793D28E54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4" name="Grafik 103" descr="Marke 1 mit einfarbiger Füllung">
            <a:extLst>
              <a:ext uri="{FF2B5EF4-FFF2-40B4-BE49-F238E27FC236}">
                <a16:creationId xmlns:a16="http://schemas.microsoft.com/office/drawing/2014/main" id="{20E6A5A5-0E0E-4CA4-818D-F74C52E125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6" name="Grafik 105" descr="Marke 7 mit einfarbiger Füllung">
            <a:extLst>
              <a:ext uri="{FF2B5EF4-FFF2-40B4-BE49-F238E27FC236}">
                <a16:creationId xmlns:a16="http://schemas.microsoft.com/office/drawing/2014/main" id="{DDFCA414-44A1-4EB8-9AA3-E4DB42F8C3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8" name="Grafik 107" descr="Marke 10 mit einfarbiger Füllung">
            <a:extLst>
              <a:ext uri="{FF2B5EF4-FFF2-40B4-BE49-F238E27FC236}">
                <a16:creationId xmlns:a16="http://schemas.microsoft.com/office/drawing/2014/main" id="{E698BDC1-7CEB-42D3-A673-07A39D73820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0" name="Grafik 109" descr="Marke 9 mit einfarbiger Füllung">
            <a:extLst>
              <a:ext uri="{FF2B5EF4-FFF2-40B4-BE49-F238E27FC236}">
                <a16:creationId xmlns:a16="http://schemas.microsoft.com/office/drawing/2014/main" id="{2D972AE7-16FC-45DA-ABBC-DFC232F1520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2" name="Grafik 111" descr="Marke 5 mit einfarbiger Füllung">
            <a:extLst>
              <a:ext uri="{FF2B5EF4-FFF2-40B4-BE49-F238E27FC236}">
                <a16:creationId xmlns:a16="http://schemas.microsoft.com/office/drawing/2014/main" id="{FFE2C901-03B2-49F7-BFD5-354D1083766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4" name="Grafik 113" descr="Marke 4 mit einfarbiger Füllung">
            <a:extLst>
              <a:ext uri="{FF2B5EF4-FFF2-40B4-BE49-F238E27FC236}">
                <a16:creationId xmlns:a16="http://schemas.microsoft.com/office/drawing/2014/main" id="{56C519C3-7B19-489D-9C77-EC99791137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115" name="Ellipse 114">
            <a:extLst>
              <a:ext uri="{FF2B5EF4-FFF2-40B4-BE49-F238E27FC236}">
                <a16:creationId xmlns:a16="http://schemas.microsoft.com/office/drawing/2014/main" id="{C6DD2F94-1764-4A95-A6D1-116A32EBBAAB}"/>
              </a:ext>
            </a:extLst>
          </p:cNvPr>
          <p:cNvSpPr/>
          <p:nvPr/>
        </p:nvSpPr>
        <p:spPr>
          <a:xfrm>
            <a:off x="5167311" y="5001011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82840432-0AF9-4A01-B789-8F2A6F29FF37}"/>
              </a:ext>
            </a:extLst>
          </p:cNvPr>
          <p:cNvSpPr/>
          <p:nvPr/>
        </p:nvSpPr>
        <p:spPr>
          <a:xfrm>
            <a:off x="5159949" y="500001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18" name="Grafik 117" descr="Pfeil mit einer Linie: Kurve im Uhrzeigersinn Silhouette">
            <a:extLst>
              <a:ext uri="{FF2B5EF4-FFF2-40B4-BE49-F238E27FC236}">
                <a16:creationId xmlns:a16="http://schemas.microsoft.com/office/drawing/2014/main" id="{734D9FC9-B59D-43DF-8BD9-C2EEDA53B2D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5844974">
            <a:off x="4264943" y="4115858"/>
            <a:ext cx="1064138" cy="1064138"/>
          </a:xfrm>
          <a:prstGeom prst="rect">
            <a:avLst/>
          </a:prstGeom>
        </p:spPr>
      </p:pic>
      <p:pic>
        <p:nvPicPr>
          <p:cNvPr id="120" name="Grafik 119" descr="Marke 8 mit einfarbiger Füllung">
            <a:extLst>
              <a:ext uri="{FF2B5EF4-FFF2-40B4-BE49-F238E27FC236}">
                <a16:creationId xmlns:a16="http://schemas.microsoft.com/office/drawing/2014/main" id="{E62883C1-DF52-4D4E-BA22-E47F128F8F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2" name="Grafik 121" descr="Abzeichen mit einfarbiger Füllung">
            <a:extLst>
              <a:ext uri="{FF2B5EF4-FFF2-40B4-BE49-F238E27FC236}">
                <a16:creationId xmlns:a16="http://schemas.microsoft.com/office/drawing/2014/main" id="{2FE5E1DC-6866-471D-B9F3-A98C746CD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4" name="Grafik 123" descr="Marke 3 mit einfarbiger Füllung">
            <a:extLst>
              <a:ext uri="{FF2B5EF4-FFF2-40B4-BE49-F238E27FC236}">
                <a16:creationId xmlns:a16="http://schemas.microsoft.com/office/drawing/2014/main" id="{773E17FC-3BE6-4BB7-A3F6-CCDECCE235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6" name="Grafik 125" descr="Marke 6 mit einfarbiger Füllung">
            <a:extLst>
              <a:ext uri="{FF2B5EF4-FFF2-40B4-BE49-F238E27FC236}">
                <a16:creationId xmlns:a16="http://schemas.microsoft.com/office/drawing/2014/main" id="{54E0248C-0640-4DE9-A6F0-311EB69CF6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8" name="Grafik 127" descr="Marke 1 mit einfarbiger Füllung">
            <a:extLst>
              <a:ext uri="{FF2B5EF4-FFF2-40B4-BE49-F238E27FC236}">
                <a16:creationId xmlns:a16="http://schemas.microsoft.com/office/drawing/2014/main" id="{E0F3F71F-3196-4938-84AE-2E313B52EF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0" name="Grafik 129" descr="Marke 7 mit einfarbiger Füllung">
            <a:extLst>
              <a:ext uri="{FF2B5EF4-FFF2-40B4-BE49-F238E27FC236}">
                <a16:creationId xmlns:a16="http://schemas.microsoft.com/office/drawing/2014/main" id="{D517A80F-CE3C-45D2-8E57-EA77D7E9F8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2" name="Grafik 131" descr="Marke 5 mit einfarbiger Füllung">
            <a:extLst>
              <a:ext uri="{FF2B5EF4-FFF2-40B4-BE49-F238E27FC236}">
                <a16:creationId xmlns:a16="http://schemas.microsoft.com/office/drawing/2014/main" id="{CB822A5C-970A-4562-965E-047AEFDE7B4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4" name="Grafik 133" descr="Marke 4 mit einfarbiger Füllung">
            <a:extLst>
              <a:ext uri="{FF2B5EF4-FFF2-40B4-BE49-F238E27FC236}">
                <a16:creationId xmlns:a16="http://schemas.microsoft.com/office/drawing/2014/main" id="{C0C6AC78-DDF1-4BAF-AA42-CD20B4003A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010"/>
    </mc:Choice>
    <mc:Fallback xmlns="">
      <p:transition spd="slow" advClick="0" advTm="48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801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010"/>
                            </p:stCondLst>
                            <p:childTnLst>
                              <p:par>
                                <p:cTn id="1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01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10"/>
                            </p:stCondLst>
                            <p:childTnLst>
                              <p:par>
                                <p:cTn id="2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1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1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1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101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1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2010"/>
                            </p:stCondLst>
                            <p:childTnLst>
                              <p:par>
                                <p:cTn id="2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1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301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1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4010"/>
                            </p:stCondLst>
                            <p:childTnLst>
                              <p:par>
                                <p:cTn id="2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1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10"/>
                            </p:stCondLst>
                            <p:childTnLst>
                              <p:par>
                                <p:cTn id="23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1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601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1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8010"/>
                            </p:stCondLst>
                            <p:childTnLst>
                              <p:par>
                                <p:cTn id="25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1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901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1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001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0010"/>
                            </p:stCondLst>
                            <p:childTnLst>
                              <p:par>
                                <p:cTn id="2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101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1010"/>
                            </p:stCondLst>
                            <p:childTnLst>
                              <p:par>
                                <p:cTn id="2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201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201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301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301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401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401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501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5010"/>
                            </p:stCondLst>
                            <p:childTnLst>
                              <p:par>
                                <p:cTn id="3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601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601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701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7010"/>
                            </p:stCondLst>
                            <p:childTnLst>
                              <p:par>
                                <p:cTn id="3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61" grpId="0" animBg="1"/>
      <p:bldP spid="61" grpId="1" animBg="1"/>
      <p:bldP spid="62" grpId="0" animBg="1"/>
      <p:bldP spid="62" grpId="1" animBg="1"/>
      <p:bldP spid="94" grpId="0" animBg="1"/>
      <p:bldP spid="94" grpId="1" animBg="1"/>
      <p:bldP spid="115" grpId="0" animBg="1"/>
      <p:bldP spid="115" grpId="1" animBg="1"/>
      <p:bldP spid="116" grpId="0" animBg="1"/>
      <p:bldP spid="1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Entspannung</a:t>
            </a:r>
            <a:r>
              <a:rPr lang="en-US" sz="3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Wechselatmung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547923-76EF-4B22-AA76-0FB970BF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b="1"/>
              <a:t>Runde 5/7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Nase mit einfarbiger Füllung">
            <a:extLst>
              <a:ext uri="{FF2B5EF4-FFF2-40B4-BE49-F238E27FC236}">
                <a16:creationId xmlns:a16="http://schemas.microsoft.com/office/drawing/2014/main" id="{B3FA8D93-25AE-4531-9D6B-3EC17ACC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3881" y="1739690"/>
            <a:ext cx="2848062" cy="2848062"/>
          </a:xfrm>
          <a:prstGeom prst="rect">
            <a:avLst/>
          </a:prstGeom>
        </p:spPr>
      </p:pic>
      <p:pic>
        <p:nvPicPr>
          <p:cNvPr id="31" name="Grafik 30" descr="Pfeil mit einer Linie: Kurve gegen den Uhrzeigersinn Silhouette">
            <a:extLst>
              <a:ext uri="{FF2B5EF4-FFF2-40B4-BE49-F238E27FC236}">
                <a16:creationId xmlns:a16="http://schemas.microsoft.com/office/drawing/2014/main" id="{682ED469-4A6D-42EB-915B-076B26743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656151">
            <a:off x="4154055" y="4008543"/>
            <a:ext cx="1128020" cy="1128020"/>
          </a:xfrm>
          <a:prstGeom prst="rect">
            <a:avLst/>
          </a:prstGeom>
        </p:spPr>
      </p:pic>
      <p:pic>
        <p:nvPicPr>
          <p:cNvPr id="33" name="Grafik 32" descr="Abzeichen mit einfarbiger Füllung">
            <a:extLst>
              <a:ext uri="{FF2B5EF4-FFF2-40B4-BE49-F238E27FC236}">
                <a16:creationId xmlns:a16="http://schemas.microsoft.com/office/drawing/2014/main" id="{264D0F92-983F-4E70-90C8-BECFB8E92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5" name="Grafik 34" descr="Marke 3 mit einfarbiger Füllung">
            <a:extLst>
              <a:ext uri="{FF2B5EF4-FFF2-40B4-BE49-F238E27FC236}">
                <a16:creationId xmlns:a16="http://schemas.microsoft.com/office/drawing/2014/main" id="{AFCB97D0-2E4B-4116-AF54-D19A134499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7" name="Grafik 36" descr="Marke 1 mit einfarbiger Füllung">
            <a:extLst>
              <a:ext uri="{FF2B5EF4-FFF2-40B4-BE49-F238E27FC236}">
                <a16:creationId xmlns:a16="http://schemas.microsoft.com/office/drawing/2014/main" id="{5B429A42-B3A9-43FE-8CCD-5153037C9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9" name="Grafik 38" descr="Marke 4 mit einfarbiger Füllung">
            <a:extLst>
              <a:ext uri="{FF2B5EF4-FFF2-40B4-BE49-F238E27FC236}">
                <a16:creationId xmlns:a16="http://schemas.microsoft.com/office/drawing/2014/main" id="{9D1C3C38-4C66-4BBF-9FA0-D501A5DDA2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40" name="Minuszeichen 39">
            <a:extLst>
              <a:ext uri="{FF2B5EF4-FFF2-40B4-BE49-F238E27FC236}">
                <a16:creationId xmlns:a16="http://schemas.microsoft.com/office/drawing/2014/main" id="{AB26B961-DA85-41D1-B2CE-3B8A52E62AFF}"/>
              </a:ext>
            </a:extLst>
          </p:cNvPr>
          <p:cNvSpPr/>
          <p:nvPr/>
        </p:nvSpPr>
        <p:spPr>
          <a:xfrm>
            <a:off x="4847192" y="4358415"/>
            <a:ext cx="1361440" cy="1422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 descr="Marke 8 mit einfarbiger Füllung">
            <a:extLst>
              <a:ext uri="{FF2B5EF4-FFF2-40B4-BE49-F238E27FC236}">
                <a16:creationId xmlns:a16="http://schemas.microsoft.com/office/drawing/2014/main" id="{0A95B231-E014-4A86-8778-341728D4F2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4" name="Grafik 43" descr="Abzeichen mit einfarbiger Füllung">
            <a:extLst>
              <a:ext uri="{FF2B5EF4-FFF2-40B4-BE49-F238E27FC236}">
                <a16:creationId xmlns:a16="http://schemas.microsoft.com/office/drawing/2014/main" id="{FF7AB915-D937-4948-B229-DCE6936A0A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6" name="Grafik 45" descr="Marke 3 mit einfarbiger Füllung">
            <a:extLst>
              <a:ext uri="{FF2B5EF4-FFF2-40B4-BE49-F238E27FC236}">
                <a16:creationId xmlns:a16="http://schemas.microsoft.com/office/drawing/2014/main" id="{B89FBAC7-ABCD-4491-AEF5-A3B2507702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8" name="Grafik 47" descr="Marke 6 mit einfarbiger Füllung">
            <a:extLst>
              <a:ext uri="{FF2B5EF4-FFF2-40B4-BE49-F238E27FC236}">
                <a16:creationId xmlns:a16="http://schemas.microsoft.com/office/drawing/2014/main" id="{50CC40FE-97E0-43BA-A11B-72056F645F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896000"/>
            <a:ext cx="914400" cy="914400"/>
          </a:xfrm>
          <a:prstGeom prst="rect">
            <a:avLst/>
          </a:prstGeom>
        </p:spPr>
      </p:pic>
      <p:pic>
        <p:nvPicPr>
          <p:cNvPr id="50" name="Grafik 49" descr="Marke 1 mit einfarbiger Füllung">
            <a:extLst>
              <a:ext uri="{FF2B5EF4-FFF2-40B4-BE49-F238E27FC236}">
                <a16:creationId xmlns:a16="http://schemas.microsoft.com/office/drawing/2014/main" id="{F70B44C9-0806-4F90-9F1E-9D15CC15F1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2" name="Grafik 51" descr="Marke 7 mit einfarbiger Füllung">
            <a:extLst>
              <a:ext uri="{FF2B5EF4-FFF2-40B4-BE49-F238E27FC236}">
                <a16:creationId xmlns:a16="http://schemas.microsoft.com/office/drawing/2014/main" id="{3226F94F-7BA4-4071-8733-AA5F8774DA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4" name="Grafik 53" descr="Marke 10 mit einfarbiger Füllung">
            <a:extLst>
              <a:ext uri="{FF2B5EF4-FFF2-40B4-BE49-F238E27FC236}">
                <a16:creationId xmlns:a16="http://schemas.microsoft.com/office/drawing/2014/main" id="{8611488D-F18C-4780-BC3B-858DF65AE0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6" name="Grafik 55" descr="Marke 9 mit einfarbiger Füllung">
            <a:extLst>
              <a:ext uri="{FF2B5EF4-FFF2-40B4-BE49-F238E27FC236}">
                <a16:creationId xmlns:a16="http://schemas.microsoft.com/office/drawing/2014/main" id="{BF0CE79D-66C5-4CEC-BC95-04D5DB4189B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8" name="Grafik 57" descr="Marke 5 mit einfarbiger Füllung">
            <a:extLst>
              <a:ext uri="{FF2B5EF4-FFF2-40B4-BE49-F238E27FC236}">
                <a16:creationId xmlns:a16="http://schemas.microsoft.com/office/drawing/2014/main" id="{65C1036F-43D4-4FB3-8EEA-9AA611CA96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60" name="Grafik 59" descr="Marke 4 mit einfarbiger Füllung">
            <a:extLst>
              <a:ext uri="{FF2B5EF4-FFF2-40B4-BE49-F238E27FC236}">
                <a16:creationId xmlns:a16="http://schemas.microsoft.com/office/drawing/2014/main" id="{0C569DC8-7857-49F3-A058-EDEFE10263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61" name="Ellipse 60">
            <a:extLst>
              <a:ext uri="{FF2B5EF4-FFF2-40B4-BE49-F238E27FC236}">
                <a16:creationId xmlns:a16="http://schemas.microsoft.com/office/drawing/2014/main" id="{D00AA866-D6CB-4A84-A00D-8971281A7AE7}"/>
              </a:ext>
            </a:extLst>
          </p:cNvPr>
          <p:cNvSpPr/>
          <p:nvPr/>
        </p:nvSpPr>
        <p:spPr>
          <a:xfrm>
            <a:off x="5162284" y="4997489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C90E08E-68CD-4A4E-A071-2A2313A47958}"/>
              </a:ext>
            </a:extLst>
          </p:cNvPr>
          <p:cNvSpPr/>
          <p:nvPr/>
        </p:nvSpPr>
        <p:spPr>
          <a:xfrm>
            <a:off x="5154593" y="498878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68" name="Grafik 67" descr="Marke 8 mit einfarbiger Füllung">
            <a:extLst>
              <a:ext uri="{FF2B5EF4-FFF2-40B4-BE49-F238E27FC236}">
                <a16:creationId xmlns:a16="http://schemas.microsoft.com/office/drawing/2014/main" id="{BE487C4B-659A-42B8-88CB-9FEB84FCEF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0" name="Grafik 69" descr="Abzeichen mit einfarbiger Füllung">
            <a:extLst>
              <a:ext uri="{FF2B5EF4-FFF2-40B4-BE49-F238E27FC236}">
                <a16:creationId xmlns:a16="http://schemas.microsoft.com/office/drawing/2014/main" id="{FFB1874B-BE35-4115-91A7-4DAE62FDB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2" name="Grafik 71" descr="Marke 3 mit einfarbiger Füllung">
            <a:extLst>
              <a:ext uri="{FF2B5EF4-FFF2-40B4-BE49-F238E27FC236}">
                <a16:creationId xmlns:a16="http://schemas.microsoft.com/office/drawing/2014/main" id="{BB039AC6-FEF3-4686-AEB3-DCB90EDBD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4" name="Grafik 73" descr="Marke 6 mit einfarbiger Füllung">
            <a:extLst>
              <a:ext uri="{FF2B5EF4-FFF2-40B4-BE49-F238E27FC236}">
                <a16:creationId xmlns:a16="http://schemas.microsoft.com/office/drawing/2014/main" id="{4A3F99C4-AC0D-46C0-8A55-6B41B00B3B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6" name="Grafik 75" descr="Marke 1 mit einfarbiger Füllung">
            <a:extLst>
              <a:ext uri="{FF2B5EF4-FFF2-40B4-BE49-F238E27FC236}">
                <a16:creationId xmlns:a16="http://schemas.microsoft.com/office/drawing/2014/main" id="{E92F5F11-B4DD-49E0-90C3-8BA333A0D4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8" name="Grafik 77" descr="Marke 7 mit einfarbiger Füllung">
            <a:extLst>
              <a:ext uri="{FF2B5EF4-FFF2-40B4-BE49-F238E27FC236}">
                <a16:creationId xmlns:a16="http://schemas.microsoft.com/office/drawing/2014/main" id="{1E3280E3-F0B8-4A61-BAE1-04055656ED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0" name="Grafik 79" descr="Marke 5 mit einfarbiger Füllung">
            <a:extLst>
              <a:ext uri="{FF2B5EF4-FFF2-40B4-BE49-F238E27FC236}">
                <a16:creationId xmlns:a16="http://schemas.microsoft.com/office/drawing/2014/main" id="{6FBB921C-626B-4B71-A1D9-6FB35C6E391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2" name="Grafik 81" descr="Marke 4 mit einfarbiger Füllung">
            <a:extLst>
              <a:ext uri="{FF2B5EF4-FFF2-40B4-BE49-F238E27FC236}">
                <a16:creationId xmlns:a16="http://schemas.microsoft.com/office/drawing/2014/main" id="{3F4E3EFA-518D-4314-B63C-3F0737866D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3" name="Grafik 82" descr="Pfeil mit einer Linie: Kurve gegen den Uhrzeigersinn Silhouette">
            <a:extLst>
              <a:ext uri="{FF2B5EF4-FFF2-40B4-BE49-F238E27FC236}">
                <a16:creationId xmlns:a16="http://schemas.microsoft.com/office/drawing/2014/main" id="{59917691-40F7-4848-B395-424ED4FD5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755305">
            <a:off x="5782039" y="3944253"/>
            <a:ext cx="1128020" cy="1128020"/>
          </a:xfrm>
          <a:prstGeom prst="rect">
            <a:avLst/>
          </a:prstGeom>
        </p:spPr>
      </p:pic>
      <p:pic>
        <p:nvPicPr>
          <p:cNvPr id="85" name="Grafik 84" descr="Pfeil mit einer Linie: Kurve im Uhrzeigersinn Silhouette">
            <a:extLst>
              <a:ext uri="{FF2B5EF4-FFF2-40B4-BE49-F238E27FC236}">
                <a16:creationId xmlns:a16="http://schemas.microsoft.com/office/drawing/2014/main" id="{3756C68F-FE1B-49AF-9DF7-D65CC75C9CA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9106393">
            <a:off x="5737399" y="3961328"/>
            <a:ext cx="1064138" cy="1064138"/>
          </a:xfrm>
          <a:prstGeom prst="rect">
            <a:avLst/>
          </a:prstGeom>
        </p:spPr>
      </p:pic>
      <p:pic>
        <p:nvPicPr>
          <p:cNvPr id="87" name="Grafik 86" descr="Abzeichen mit einfarbiger Füllung">
            <a:extLst>
              <a:ext uri="{FF2B5EF4-FFF2-40B4-BE49-F238E27FC236}">
                <a16:creationId xmlns:a16="http://schemas.microsoft.com/office/drawing/2014/main" id="{67B4528A-6EC8-4480-8539-C4F627114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9" name="Grafik 88" descr="Marke 3 mit einfarbiger Füllung">
            <a:extLst>
              <a:ext uri="{FF2B5EF4-FFF2-40B4-BE49-F238E27FC236}">
                <a16:creationId xmlns:a16="http://schemas.microsoft.com/office/drawing/2014/main" id="{669F94DC-B67C-4450-8316-7431DAA4B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1" name="Grafik 90" descr="Marke 1 mit einfarbiger Füllung">
            <a:extLst>
              <a:ext uri="{FF2B5EF4-FFF2-40B4-BE49-F238E27FC236}">
                <a16:creationId xmlns:a16="http://schemas.microsoft.com/office/drawing/2014/main" id="{A1EDE809-90E2-4245-8D81-1DAFED68D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3" name="Grafik 92" descr="Marke 4 mit einfarbiger Füllung">
            <a:extLst>
              <a:ext uri="{FF2B5EF4-FFF2-40B4-BE49-F238E27FC236}">
                <a16:creationId xmlns:a16="http://schemas.microsoft.com/office/drawing/2014/main" id="{B5875631-783A-408A-949F-66A28A71A2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94" name="Minuszeichen 93">
            <a:extLst>
              <a:ext uri="{FF2B5EF4-FFF2-40B4-BE49-F238E27FC236}">
                <a16:creationId xmlns:a16="http://schemas.microsoft.com/office/drawing/2014/main" id="{891D7960-9449-4215-9F0D-CA80516CB3DE}"/>
              </a:ext>
            </a:extLst>
          </p:cNvPr>
          <p:cNvSpPr/>
          <p:nvPr/>
        </p:nvSpPr>
        <p:spPr>
          <a:xfrm>
            <a:off x="4837644" y="4358507"/>
            <a:ext cx="1361440" cy="1422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6" name="Grafik 95" descr="Marke 8 mit einfarbiger Füllung">
            <a:extLst>
              <a:ext uri="{FF2B5EF4-FFF2-40B4-BE49-F238E27FC236}">
                <a16:creationId xmlns:a16="http://schemas.microsoft.com/office/drawing/2014/main" id="{0CD80E46-F95F-4E5E-989E-6CABBFFB61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8" name="Grafik 97" descr="Abzeichen mit einfarbiger Füllung">
            <a:extLst>
              <a:ext uri="{FF2B5EF4-FFF2-40B4-BE49-F238E27FC236}">
                <a16:creationId xmlns:a16="http://schemas.microsoft.com/office/drawing/2014/main" id="{E480D3D2-32B2-45CF-81A2-E582E30EF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0" name="Grafik 99" descr="Marke 3 mit einfarbiger Füllung">
            <a:extLst>
              <a:ext uri="{FF2B5EF4-FFF2-40B4-BE49-F238E27FC236}">
                <a16:creationId xmlns:a16="http://schemas.microsoft.com/office/drawing/2014/main" id="{1F46ADC6-D9D1-4EFE-AE4D-1B84E96F6A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2" name="Grafik 101" descr="Marke 6 mit einfarbiger Füllung">
            <a:extLst>
              <a:ext uri="{FF2B5EF4-FFF2-40B4-BE49-F238E27FC236}">
                <a16:creationId xmlns:a16="http://schemas.microsoft.com/office/drawing/2014/main" id="{AB81FA24-5DA2-45E1-9723-4793D28E54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4" name="Grafik 103" descr="Marke 1 mit einfarbiger Füllung">
            <a:extLst>
              <a:ext uri="{FF2B5EF4-FFF2-40B4-BE49-F238E27FC236}">
                <a16:creationId xmlns:a16="http://schemas.microsoft.com/office/drawing/2014/main" id="{20E6A5A5-0E0E-4CA4-818D-F74C52E125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6" name="Grafik 105" descr="Marke 7 mit einfarbiger Füllung">
            <a:extLst>
              <a:ext uri="{FF2B5EF4-FFF2-40B4-BE49-F238E27FC236}">
                <a16:creationId xmlns:a16="http://schemas.microsoft.com/office/drawing/2014/main" id="{DDFCA414-44A1-4EB8-9AA3-E4DB42F8C3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8" name="Grafik 107" descr="Marke 10 mit einfarbiger Füllung">
            <a:extLst>
              <a:ext uri="{FF2B5EF4-FFF2-40B4-BE49-F238E27FC236}">
                <a16:creationId xmlns:a16="http://schemas.microsoft.com/office/drawing/2014/main" id="{E698BDC1-7CEB-42D3-A673-07A39D73820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0" name="Grafik 109" descr="Marke 9 mit einfarbiger Füllung">
            <a:extLst>
              <a:ext uri="{FF2B5EF4-FFF2-40B4-BE49-F238E27FC236}">
                <a16:creationId xmlns:a16="http://schemas.microsoft.com/office/drawing/2014/main" id="{2D972AE7-16FC-45DA-ABBC-DFC232F1520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2" name="Grafik 111" descr="Marke 5 mit einfarbiger Füllung">
            <a:extLst>
              <a:ext uri="{FF2B5EF4-FFF2-40B4-BE49-F238E27FC236}">
                <a16:creationId xmlns:a16="http://schemas.microsoft.com/office/drawing/2014/main" id="{FFE2C901-03B2-49F7-BFD5-354D1083766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4" name="Grafik 113" descr="Marke 4 mit einfarbiger Füllung">
            <a:extLst>
              <a:ext uri="{FF2B5EF4-FFF2-40B4-BE49-F238E27FC236}">
                <a16:creationId xmlns:a16="http://schemas.microsoft.com/office/drawing/2014/main" id="{56C519C3-7B19-489D-9C77-EC99791137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115" name="Ellipse 114">
            <a:extLst>
              <a:ext uri="{FF2B5EF4-FFF2-40B4-BE49-F238E27FC236}">
                <a16:creationId xmlns:a16="http://schemas.microsoft.com/office/drawing/2014/main" id="{C6DD2F94-1764-4A95-A6D1-116A32EBBAAB}"/>
              </a:ext>
            </a:extLst>
          </p:cNvPr>
          <p:cNvSpPr/>
          <p:nvPr/>
        </p:nvSpPr>
        <p:spPr>
          <a:xfrm>
            <a:off x="5167311" y="5001011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82840432-0AF9-4A01-B789-8F2A6F29FF37}"/>
              </a:ext>
            </a:extLst>
          </p:cNvPr>
          <p:cNvSpPr/>
          <p:nvPr/>
        </p:nvSpPr>
        <p:spPr>
          <a:xfrm>
            <a:off x="5159949" y="500001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18" name="Grafik 117" descr="Pfeil mit einer Linie: Kurve im Uhrzeigersinn Silhouette">
            <a:extLst>
              <a:ext uri="{FF2B5EF4-FFF2-40B4-BE49-F238E27FC236}">
                <a16:creationId xmlns:a16="http://schemas.microsoft.com/office/drawing/2014/main" id="{734D9FC9-B59D-43DF-8BD9-C2EEDA53B2D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5844974">
            <a:off x="4264943" y="4115858"/>
            <a:ext cx="1064138" cy="1064138"/>
          </a:xfrm>
          <a:prstGeom prst="rect">
            <a:avLst/>
          </a:prstGeom>
        </p:spPr>
      </p:pic>
      <p:pic>
        <p:nvPicPr>
          <p:cNvPr id="120" name="Grafik 119" descr="Marke 8 mit einfarbiger Füllung">
            <a:extLst>
              <a:ext uri="{FF2B5EF4-FFF2-40B4-BE49-F238E27FC236}">
                <a16:creationId xmlns:a16="http://schemas.microsoft.com/office/drawing/2014/main" id="{E62883C1-DF52-4D4E-BA22-E47F128F8F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2" name="Grafik 121" descr="Abzeichen mit einfarbiger Füllung">
            <a:extLst>
              <a:ext uri="{FF2B5EF4-FFF2-40B4-BE49-F238E27FC236}">
                <a16:creationId xmlns:a16="http://schemas.microsoft.com/office/drawing/2014/main" id="{2FE5E1DC-6866-471D-B9F3-A98C746CD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4" name="Grafik 123" descr="Marke 3 mit einfarbiger Füllung">
            <a:extLst>
              <a:ext uri="{FF2B5EF4-FFF2-40B4-BE49-F238E27FC236}">
                <a16:creationId xmlns:a16="http://schemas.microsoft.com/office/drawing/2014/main" id="{773E17FC-3BE6-4BB7-A3F6-CCDECCE235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6" name="Grafik 125" descr="Marke 6 mit einfarbiger Füllung">
            <a:extLst>
              <a:ext uri="{FF2B5EF4-FFF2-40B4-BE49-F238E27FC236}">
                <a16:creationId xmlns:a16="http://schemas.microsoft.com/office/drawing/2014/main" id="{54E0248C-0640-4DE9-A6F0-311EB69CF6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8" name="Grafik 127" descr="Marke 1 mit einfarbiger Füllung">
            <a:extLst>
              <a:ext uri="{FF2B5EF4-FFF2-40B4-BE49-F238E27FC236}">
                <a16:creationId xmlns:a16="http://schemas.microsoft.com/office/drawing/2014/main" id="{E0F3F71F-3196-4938-84AE-2E313B52EF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0" name="Grafik 129" descr="Marke 7 mit einfarbiger Füllung">
            <a:extLst>
              <a:ext uri="{FF2B5EF4-FFF2-40B4-BE49-F238E27FC236}">
                <a16:creationId xmlns:a16="http://schemas.microsoft.com/office/drawing/2014/main" id="{D517A80F-CE3C-45D2-8E57-EA77D7E9F8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2" name="Grafik 131" descr="Marke 5 mit einfarbiger Füllung">
            <a:extLst>
              <a:ext uri="{FF2B5EF4-FFF2-40B4-BE49-F238E27FC236}">
                <a16:creationId xmlns:a16="http://schemas.microsoft.com/office/drawing/2014/main" id="{CB822A5C-970A-4562-965E-047AEFDE7B4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4" name="Grafik 133" descr="Marke 4 mit einfarbiger Füllung">
            <a:extLst>
              <a:ext uri="{FF2B5EF4-FFF2-40B4-BE49-F238E27FC236}">
                <a16:creationId xmlns:a16="http://schemas.microsoft.com/office/drawing/2014/main" id="{C0C6AC78-DDF1-4BAF-AA42-CD20B4003A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010"/>
    </mc:Choice>
    <mc:Fallback xmlns="">
      <p:transition spd="slow" advClick="0" advTm="48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801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010"/>
                            </p:stCondLst>
                            <p:childTnLst>
                              <p:par>
                                <p:cTn id="1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01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10"/>
                            </p:stCondLst>
                            <p:childTnLst>
                              <p:par>
                                <p:cTn id="2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1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1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1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101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1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2010"/>
                            </p:stCondLst>
                            <p:childTnLst>
                              <p:par>
                                <p:cTn id="2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1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301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1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4010"/>
                            </p:stCondLst>
                            <p:childTnLst>
                              <p:par>
                                <p:cTn id="2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1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10"/>
                            </p:stCondLst>
                            <p:childTnLst>
                              <p:par>
                                <p:cTn id="23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1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601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1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8010"/>
                            </p:stCondLst>
                            <p:childTnLst>
                              <p:par>
                                <p:cTn id="25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1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901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1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001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0010"/>
                            </p:stCondLst>
                            <p:childTnLst>
                              <p:par>
                                <p:cTn id="2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101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1010"/>
                            </p:stCondLst>
                            <p:childTnLst>
                              <p:par>
                                <p:cTn id="2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201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201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301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301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401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401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501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5010"/>
                            </p:stCondLst>
                            <p:childTnLst>
                              <p:par>
                                <p:cTn id="3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601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601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701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7010"/>
                            </p:stCondLst>
                            <p:childTnLst>
                              <p:par>
                                <p:cTn id="3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61" grpId="0" animBg="1"/>
      <p:bldP spid="61" grpId="1" animBg="1"/>
      <p:bldP spid="62" grpId="0" animBg="1"/>
      <p:bldP spid="62" grpId="1" animBg="1"/>
      <p:bldP spid="94" grpId="0" animBg="1"/>
      <p:bldP spid="94" grpId="1" animBg="1"/>
      <p:bldP spid="115" grpId="0" animBg="1"/>
      <p:bldP spid="115" grpId="1" animBg="1"/>
      <p:bldP spid="116" grpId="0" animBg="1"/>
      <p:bldP spid="1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Entspannung</a:t>
            </a:r>
            <a:r>
              <a:rPr lang="en-US" sz="3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Wechselatmung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547923-76EF-4B22-AA76-0FB970BF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b="1"/>
              <a:t>Runde 6/7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Nase mit einfarbiger Füllung">
            <a:extLst>
              <a:ext uri="{FF2B5EF4-FFF2-40B4-BE49-F238E27FC236}">
                <a16:creationId xmlns:a16="http://schemas.microsoft.com/office/drawing/2014/main" id="{B3FA8D93-25AE-4531-9D6B-3EC17ACC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3881" y="1739690"/>
            <a:ext cx="2848062" cy="2848062"/>
          </a:xfrm>
          <a:prstGeom prst="rect">
            <a:avLst/>
          </a:prstGeom>
        </p:spPr>
      </p:pic>
      <p:pic>
        <p:nvPicPr>
          <p:cNvPr id="31" name="Grafik 30" descr="Pfeil mit einer Linie: Kurve gegen den Uhrzeigersinn Silhouette">
            <a:extLst>
              <a:ext uri="{FF2B5EF4-FFF2-40B4-BE49-F238E27FC236}">
                <a16:creationId xmlns:a16="http://schemas.microsoft.com/office/drawing/2014/main" id="{682ED469-4A6D-42EB-915B-076B26743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656151">
            <a:off x="4154055" y="4008543"/>
            <a:ext cx="1128020" cy="1128020"/>
          </a:xfrm>
          <a:prstGeom prst="rect">
            <a:avLst/>
          </a:prstGeom>
        </p:spPr>
      </p:pic>
      <p:pic>
        <p:nvPicPr>
          <p:cNvPr id="33" name="Grafik 32" descr="Abzeichen mit einfarbiger Füllung">
            <a:extLst>
              <a:ext uri="{FF2B5EF4-FFF2-40B4-BE49-F238E27FC236}">
                <a16:creationId xmlns:a16="http://schemas.microsoft.com/office/drawing/2014/main" id="{264D0F92-983F-4E70-90C8-BECFB8E92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5" name="Grafik 34" descr="Marke 3 mit einfarbiger Füllung">
            <a:extLst>
              <a:ext uri="{FF2B5EF4-FFF2-40B4-BE49-F238E27FC236}">
                <a16:creationId xmlns:a16="http://schemas.microsoft.com/office/drawing/2014/main" id="{AFCB97D0-2E4B-4116-AF54-D19A134499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7" name="Grafik 36" descr="Marke 1 mit einfarbiger Füllung">
            <a:extLst>
              <a:ext uri="{FF2B5EF4-FFF2-40B4-BE49-F238E27FC236}">
                <a16:creationId xmlns:a16="http://schemas.microsoft.com/office/drawing/2014/main" id="{5B429A42-B3A9-43FE-8CCD-5153037C9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9" name="Grafik 38" descr="Marke 4 mit einfarbiger Füllung">
            <a:extLst>
              <a:ext uri="{FF2B5EF4-FFF2-40B4-BE49-F238E27FC236}">
                <a16:creationId xmlns:a16="http://schemas.microsoft.com/office/drawing/2014/main" id="{9D1C3C38-4C66-4BBF-9FA0-D501A5DDA2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40" name="Minuszeichen 39">
            <a:extLst>
              <a:ext uri="{FF2B5EF4-FFF2-40B4-BE49-F238E27FC236}">
                <a16:creationId xmlns:a16="http://schemas.microsoft.com/office/drawing/2014/main" id="{AB26B961-DA85-41D1-B2CE-3B8A52E62AFF}"/>
              </a:ext>
            </a:extLst>
          </p:cNvPr>
          <p:cNvSpPr/>
          <p:nvPr/>
        </p:nvSpPr>
        <p:spPr>
          <a:xfrm>
            <a:off x="4847192" y="4358415"/>
            <a:ext cx="1361440" cy="1422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 descr="Marke 8 mit einfarbiger Füllung">
            <a:extLst>
              <a:ext uri="{FF2B5EF4-FFF2-40B4-BE49-F238E27FC236}">
                <a16:creationId xmlns:a16="http://schemas.microsoft.com/office/drawing/2014/main" id="{0A95B231-E014-4A86-8778-341728D4F2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4" name="Grafik 43" descr="Abzeichen mit einfarbiger Füllung">
            <a:extLst>
              <a:ext uri="{FF2B5EF4-FFF2-40B4-BE49-F238E27FC236}">
                <a16:creationId xmlns:a16="http://schemas.microsoft.com/office/drawing/2014/main" id="{FF7AB915-D937-4948-B229-DCE6936A0A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6" name="Grafik 45" descr="Marke 3 mit einfarbiger Füllung">
            <a:extLst>
              <a:ext uri="{FF2B5EF4-FFF2-40B4-BE49-F238E27FC236}">
                <a16:creationId xmlns:a16="http://schemas.microsoft.com/office/drawing/2014/main" id="{B89FBAC7-ABCD-4491-AEF5-A3B2507702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8" name="Grafik 47" descr="Marke 6 mit einfarbiger Füllung">
            <a:extLst>
              <a:ext uri="{FF2B5EF4-FFF2-40B4-BE49-F238E27FC236}">
                <a16:creationId xmlns:a16="http://schemas.microsoft.com/office/drawing/2014/main" id="{50CC40FE-97E0-43BA-A11B-72056F645F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896000"/>
            <a:ext cx="914400" cy="914400"/>
          </a:xfrm>
          <a:prstGeom prst="rect">
            <a:avLst/>
          </a:prstGeom>
        </p:spPr>
      </p:pic>
      <p:pic>
        <p:nvPicPr>
          <p:cNvPr id="50" name="Grafik 49" descr="Marke 1 mit einfarbiger Füllung">
            <a:extLst>
              <a:ext uri="{FF2B5EF4-FFF2-40B4-BE49-F238E27FC236}">
                <a16:creationId xmlns:a16="http://schemas.microsoft.com/office/drawing/2014/main" id="{F70B44C9-0806-4F90-9F1E-9D15CC15F1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2" name="Grafik 51" descr="Marke 7 mit einfarbiger Füllung">
            <a:extLst>
              <a:ext uri="{FF2B5EF4-FFF2-40B4-BE49-F238E27FC236}">
                <a16:creationId xmlns:a16="http://schemas.microsoft.com/office/drawing/2014/main" id="{3226F94F-7BA4-4071-8733-AA5F8774DA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4" name="Grafik 53" descr="Marke 10 mit einfarbiger Füllung">
            <a:extLst>
              <a:ext uri="{FF2B5EF4-FFF2-40B4-BE49-F238E27FC236}">
                <a16:creationId xmlns:a16="http://schemas.microsoft.com/office/drawing/2014/main" id="{8611488D-F18C-4780-BC3B-858DF65AE0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6" name="Grafik 55" descr="Marke 9 mit einfarbiger Füllung">
            <a:extLst>
              <a:ext uri="{FF2B5EF4-FFF2-40B4-BE49-F238E27FC236}">
                <a16:creationId xmlns:a16="http://schemas.microsoft.com/office/drawing/2014/main" id="{BF0CE79D-66C5-4CEC-BC95-04D5DB4189B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8" name="Grafik 57" descr="Marke 5 mit einfarbiger Füllung">
            <a:extLst>
              <a:ext uri="{FF2B5EF4-FFF2-40B4-BE49-F238E27FC236}">
                <a16:creationId xmlns:a16="http://schemas.microsoft.com/office/drawing/2014/main" id="{65C1036F-43D4-4FB3-8EEA-9AA611CA96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60" name="Grafik 59" descr="Marke 4 mit einfarbiger Füllung">
            <a:extLst>
              <a:ext uri="{FF2B5EF4-FFF2-40B4-BE49-F238E27FC236}">
                <a16:creationId xmlns:a16="http://schemas.microsoft.com/office/drawing/2014/main" id="{0C569DC8-7857-49F3-A058-EDEFE10263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61" name="Ellipse 60">
            <a:extLst>
              <a:ext uri="{FF2B5EF4-FFF2-40B4-BE49-F238E27FC236}">
                <a16:creationId xmlns:a16="http://schemas.microsoft.com/office/drawing/2014/main" id="{D00AA866-D6CB-4A84-A00D-8971281A7AE7}"/>
              </a:ext>
            </a:extLst>
          </p:cNvPr>
          <p:cNvSpPr/>
          <p:nvPr/>
        </p:nvSpPr>
        <p:spPr>
          <a:xfrm>
            <a:off x="5162284" y="4997489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C90E08E-68CD-4A4E-A071-2A2313A47958}"/>
              </a:ext>
            </a:extLst>
          </p:cNvPr>
          <p:cNvSpPr/>
          <p:nvPr/>
        </p:nvSpPr>
        <p:spPr>
          <a:xfrm>
            <a:off x="5154593" y="498878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68" name="Grafik 67" descr="Marke 8 mit einfarbiger Füllung">
            <a:extLst>
              <a:ext uri="{FF2B5EF4-FFF2-40B4-BE49-F238E27FC236}">
                <a16:creationId xmlns:a16="http://schemas.microsoft.com/office/drawing/2014/main" id="{BE487C4B-659A-42B8-88CB-9FEB84FCEF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0" name="Grafik 69" descr="Abzeichen mit einfarbiger Füllung">
            <a:extLst>
              <a:ext uri="{FF2B5EF4-FFF2-40B4-BE49-F238E27FC236}">
                <a16:creationId xmlns:a16="http://schemas.microsoft.com/office/drawing/2014/main" id="{FFB1874B-BE35-4115-91A7-4DAE62FDB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2" name="Grafik 71" descr="Marke 3 mit einfarbiger Füllung">
            <a:extLst>
              <a:ext uri="{FF2B5EF4-FFF2-40B4-BE49-F238E27FC236}">
                <a16:creationId xmlns:a16="http://schemas.microsoft.com/office/drawing/2014/main" id="{BB039AC6-FEF3-4686-AEB3-DCB90EDBD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4" name="Grafik 73" descr="Marke 6 mit einfarbiger Füllung">
            <a:extLst>
              <a:ext uri="{FF2B5EF4-FFF2-40B4-BE49-F238E27FC236}">
                <a16:creationId xmlns:a16="http://schemas.microsoft.com/office/drawing/2014/main" id="{4A3F99C4-AC0D-46C0-8A55-6B41B00B3B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6" name="Grafik 75" descr="Marke 1 mit einfarbiger Füllung">
            <a:extLst>
              <a:ext uri="{FF2B5EF4-FFF2-40B4-BE49-F238E27FC236}">
                <a16:creationId xmlns:a16="http://schemas.microsoft.com/office/drawing/2014/main" id="{E92F5F11-B4DD-49E0-90C3-8BA333A0D4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8" name="Grafik 77" descr="Marke 7 mit einfarbiger Füllung">
            <a:extLst>
              <a:ext uri="{FF2B5EF4-FFF2-40B4-BE49-F238E27FC236}">
                <a16:creationId xmlns:a16="http://schemas.microsoft.com/office/drawing/2014/main" id="{1E3280E3-F0B8-4A61-BAE1-04055656ED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0" name="Grafik 79" descr="Marke 5 mit einfarbiger Füllung">
            <a:extLst>
              <a:ext uri="{FF2B5EF4-FFF2-40B4-BE49-F238E27FC236}">
                <a16:creationId xmlns:a16="http://schemas.microsoft.com/office/drawing/2014/main" id="{6FBB921C-626B-4B71-A1D9-6FB35C6E391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2" name="Grafik 81" descr="Marke 4 mit einfarbiger Füllung">
            <a:extLst>
              <a:ext uri="{FF2B5EF4-FFF2-40B4-BE49-F238E27FC236}">
                <a16:creationId xmlns:a16="http://schemas.microsoft.com/office/drawing/2014/main" id="{3F4E3EFA-518D-4314-B63C-3F0737866D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3" name="Grafik 82" descr="Pfeil mit einer Linie: Kurve gegen den Uhrzeigersinn Silhouette">
            <a:extLst>
              <a:ext uri="{FF2B5EF4-FFF2-40B4-BE49-F238E27FC236}">
                <a16:creationId xmlns:a16="http://schemas.microsoft.com/office/drawing/2014/main" id="{59917691-40F7-4848-B395-424ED4FD5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755305">
            <a:off x="5782039" y="3944253"/>
            <a:ext cx="1128020" cy="1128020"/>
          </a:xfrm>
          <a:prstGeom prst="rect">
            <a:avLst/>
          </a:prstGeom>
        </p:spPr>
      </p:pic>
      <p:pic>
        <p:nvPicPr>
          <p:cNvPr id="85" name="Grafik 84" descr="Pfeil mit einer Linie: Kurve im Uhrzeigersinn Silhouette">
            <a:extLst>
              <a:ext uri="{FF2B5EF4-FFF2-40B4-BE49-F238E27FC236}">
                <a16:creationId xmlns:a16="http://schemas.microsoft.com/office/drawing/2014/main" id="{3756C68F-FE1B-49AF-9DF7-D65CC75C9CA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9106393">
            <a:off x="5737399" y="3961328"/>
            <a:ext cx="1064138" cy="1064138"/>
          </a:xfrm>
          <a:prstGeom prst="rect">
            <a:avLst/>
          </a:prstGeom>
        </p:spPr>
      </p:pic>
      <p:pic>
        <p:nvPicPr>
          <p:cNvPr id="87" name="Grafik 86" descr="Abzeichen mit einfarbiger Füllung">
            <a:extLst>
              <a:ext uri="{FF2B5EF4-FFF2-40B4-BE49-F238E27FC236}">
                <a16:creationId xmlns:a16="http://schemas.microsoft.com/office/drawing/2014/main" id="{67B4528A-6EC8-4480-8539-C4F627114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9" name="Grafik 88" descr="Marke 3 mit einfarbiger Füllung">
            <a:extLst>
              <a:ext uri="{FF2B5EF4-FFF2-40B4-BE49-F238E27FC236}">
                <a16:creationId xmlns:a16="http://schemas.microsoft.com/office/drawing/2014/main" id="{669F94DC-B67C-4450-8316-7431DAA4B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1" name="Grafik 90" descr="Marke 1 mit einfarbiger Füllung">
            <a:extLst>
              <a:ext uri="{FF2B5EF4-FFF2-40B4-BE49-F238E27FC236}">
                <a16:creationId xmlns:a16="http://schemas.microsoft.com/office/drawing/2014/main" id="{A1EDE809-90E2-4245-8D81-1DAFED68D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3" name="Grafik 92" descr="Marke 4 mit einfarbiger Füllung">
            <a:extLst>
              <a:ext uri="{FF2B5EF4-FFF2-40B4-BE49-F238E27FC236}">
                <a16:creationId xmlns:a16="http://schemas.microsoft.com/office/drawing/2014/main" id="{B5875631-783A-408A-949F-66A28A71A2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94" name="Minuszeichen 93">
            <a:extLst>
              <a:ext uri="{FF2B5EF4-FFF2-40B4-BE49-F238E27FC236}">
                <a16:creationId xmlns:a16="http://schemas.microsoft.com/office/drawing/2014/main" id="{891D7960-9449-4215-9F0D-CA80516CB3DE}"/>
              </a:ext>
            </a:extLst>
          </p:cNvPr>
          <p:cNvSpPr/>
          <p:nvPr/>
        </p:nvSpPr>
        <p:spPr>
          <a:xfrm>
            <a:off x="4837644" y="4358507"/>
            <a:ext cx="1361440" cy="1422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6" name="Grafik 95" descr="Marke 8 mit einfarbiger Füllung">
            <a:extLst>
              <a:ext uri="{FF2B5EF4-FFF2-40B4-BE49-F238E27FC236}">
                <a16:creationId xmlns:a16="http://schemas.microsoft.com/office/drawing/2014/main" id="{0CD80E46-F95F-4E5E-989E-6CABBFFB61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8" name="Grafik 97" descr="Abzeichen mit einfarbiger Füllung">
            <a:extLst>
              <a:ext uri="{FF2B5EF4-FFF2-40B4-BE49-F238E27FC236}">
                <a16:creationId xmlns:a16="http://schemas.microsoft.com/office/drawing/2014/main" id="{E480D3D2-32B2-45CF-81A2-E582E30EF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0" name="Grafik 99" descr="Marke 3 mit einfarbiger Füllung">
            <a:extLst>
              <a:ext uri="{FF2B5EF4-FFF2-40B4-BE49-F238E27FC236}">
                <a16:creationId xmlns:a16="http://schemas.microsoft.com/office/drawing/2014/main" id="{1F46ADC6-D9D1-4EFE-AE4D-1B84E96F6A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2" name="Grafik 101" descr="Marke 6 mit einfarbiger Füllung">
            <a:extLst>
              <a:ext uri="{FF2B5EF4-FFF2-40B4-BE49-F238E27FC236}">
                <a16:creationId xmlns:a16="http://schemas.microsoft.com/office/drawing/2014/main" id="{AB81FA24-5DA2-45E1-9723-4793D28E54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4" name="Grafik 103" descr="Marke 1 mit einfarbiger Füllung">
            <a:extLst>
              <a:ext uri="{FF2B5EF4-FFF2-40B4-BE49-F238E27FC236}">
                <a16:creationId xmlns:a16="http://schemas.microsoft.com/office/drawing/2014/main" id="{20E6A5A5-0E0E-4CA4-818D-F74C52E125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6" name="Grafik 105" descr="Marke 7 mit einfarbiger Füllung">
            <a:extLst>
              <a:ext uri="{FF2B5EF4-FFF2-40B4-BE49-F238E27FC236}">
                <a16:creationId xmlns:a16="http://schemas.microsoft.com/office/drawing/2014/main" id="{DDFCA414-44A1-4EB8-9AA3-E4DB42F8C3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8" name="Grafik 107" descr="Marke 10 mit einfarbiger Füllung">
            <a:extLst>
              <a:ext uri="{FF2B5EF4-FFF2-40B4-BE49-F238E27FC236}">
                <a16:creationId xmlns:a16="http://schemas.microsoft.com/office/drawing/2014/main" id="{E698BDC1-7CEB-42D3-A673-07A39D73820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0" name="Grafik 109" descr="Marke 9 mit einfarbiger Füllung">
            <a:extLst>
              <a:ext uri="{FF2B5EF4-FFF2-40B4-BE49-F238E27FC236}">
                <a16:creationId xmlns:a16="http://schemas.microsoft.com/office/drawing/2014/main" id="{2D972AE7-16FC-45DA-ABBC-DFC232F1520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2" name="Grafik 111" descr="Marke 5 mit einfarbiger Füllung">
            <a:extLst>
              <a:ext uri="{FF2B5EF4-FFF2-40B4-BE49-F238E27FC236}">
                <a16:creationId xmlns:a16="http://schemas.microsoft.com/office/drawing/2014/main" id="{FFE2C901-03B2-49F7-BFD5-354D1083766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4" name="Grafik 113" descr="Marke 4 mit einfarbiger Füllung">
            <a:extLst>
              <a:ext uri="{FF2B5EF4-FFF2-40B4-BE49-F238E27FC236}">
                <a16:creationId xmlns:a16="http://schemas.microsoft.com/office/drawing/2014/main" id="{56C519C3-7B19-489D-9C77-EC99791137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115" name="Ellipse 114">
            <a:extLst>
              <a:ext uri="{FF2B5EF4-FFF2-40B4-BE49-F238E27FC236}">
                <a16:creationId xmlns:a16="http://schemas.microsoft.com/office/drawing/2014/main" id="{C6DD2F94-1764-4A95-A6D1-116A32EBBAAB}"/>
              </a:ext>
            </a:extLst>
          </p:cNvPr>
          <p:cNvSpPr/>
          <p:nvPr/>
        </p:nvSpPr>
        <p:spPr>
          <a:xfrm>
            <a:off x="5167311" y="5001011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82840432-0AF9-4A01-B789-8F2A6F29FF37}"/>
              </a:ext>
            </a:extLst>
          </p:cNvPr>
          <p:cNvSpPr/>
          <p:nvPr/>
        </p:nvSpPr>
        <p:spPr>
          <a:xfrm>
            <a:off x="5159949" y="500001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18" name="Grafik 117" descr="Pfeil mit einer Linie: Kurve im Uhrzeigersinn Silhouette">
            <a:extLst>
              <a:ext uri="{FF2B5EF4-FFF2-40B4-BE49-F238E27FC236}">
                <a16:creationId xmlns:a16="http://schemas.microsoft.com/office/drawing/2014/main" id="{734D9FC9-B59D-43DF-8BD9-C2EEDA53B2D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5844974">
            <a:off x="4264943" y="4115858"/>
            <a:ext cx="1064138" cy="1064138"/>
          </a:xfrm>
          <a:prstGeom prst="rect">
            <a:avLst/>
          </a:prstGeom>
        </p:spPr>
      </p:pic>
      <p:pic>
        <p:nvPicPr>
          <p:cNvPr id="120" name="Grafik 119" descr="Marke 8 mit einfarbiger Füllung">
            <a:extLst>
              <a:ext uri="{FF2B5EF4-FFF2-40B4-BE49-F238E27FC236}">
                <a16:creationId xmlns:a16="http://schemas.microsoft.com/office/drawing/2014/main" id="{E62883C1-DF52-4D4E-BA22-E47F128F8F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2" name="Grafik 121" descr="Abzeichen mit einfarbiger Füllung">
            <a:extLst>
              <a:ext uri="{FF2B5EF4-FFF2-40B4-BE49-F238E27FC236}">
                <a16:creationId xmlns:a16="http://schemas.microsoft.com/office/drawing/2014/main" id="{2FE5E1DC-6866-471D-B9F3-A98C746CD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4" name="Grafik 123" descr="Marke 3 mit einfarbiger Füllung">
            <a:extLst>
              <a:ext uri="{FF2B5EF4-FFF2-40B4-BE49-F238E27FC236}">
                <a16:creationId xmlns:a16="http://schemas.microsoft.com/office/drawing/2014/main" id="{773E17FC-3BE6-4BB7-A3F6-CCDECCE235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6" name="Grafik 125" descr="Marke 6 mit einfarbiger Füllung">
            <a:extLst>
              <a:ext uri="{FF2B5EF4-FFF2-40B4-BE49-F238E27FC236}">
                <a16:creationId xmlns:a16="http://schemas.microsoft.com/office/drawing/2014/main" id="{54E0248C-0640-4DE9-A6F0-311EB69CF6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8" name="Grafik 127" descr="Marke 1 mit einfarbiger Füllung">
            <a:extLst>
              <a:ext uri="{FF2B5EF4-FFF2-40B4-BE49-F238E27FC236}">
                <a16:creationId xmlns:a16="http://schemas.microsoft.com/office/drawing/2014/main" id="{E0F3F71F-3196-4938-84AE-2E313B52EF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0" name="Grafik 129" descr="Marke 7 mit einfarbiger Füllung">
            <a:extLst>
              <a:ext uri="{FF2B5EF4-FFF2-40B4-BE49-F238E27FC236}">
                <a16:creationId xmlns:a16="http://schemas.microsoft.com/office/drawing/2014/main" id="{D517A80F-CE3C-45D2-8E57-EA77D7E9F8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2" name="Grafik 131" descr="Marke 5 mit einfarbiger Füllung">
            <a:extLst>
              <a:ext uri="{FF2B5EF4-FFF2-40B4-BE49-F238E27FC236}">
                <a16:creationId xmlns:a16="http://schemas.microsoft.com/office/drawing/2014/main" id="{CB822A5C-970A-4562-965E-047AEFDE7B4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4" name="Grafik 133" descr="Marke 4 mit einfarbiger Füllung">
            <a:extLst>
              <a:ext uri="{FF2B5EF4-FFF2-40B4-BE49-F238E27FC236}">
                <a16:creationId xmlns:a16="http://schemas.microsoft.com/office/drawing/2014/main" id="{C0C6AC78-DDF1-4BAF-AA42-CD20B4003A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010"/>
    </mc:Choice>
    <mc:Fallback xmlns="">
      <p:transition spd="slow" advClick="0" advTm="48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801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010"/>
                            </p:stCondLst>
                            <p:childTnLst>
                              <p:par>
                                <p:cTn id="1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01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10"/>
                            </p:stCondLst>
                            <p:childTnLst>
                              <p:par>
                                <p:cTn id="2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1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1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1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101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1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2010"/>
                            </p:stCondLst>
                            <p:childTnLst>
                              <p:par>
                                <p:cTn id="2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1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301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1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4010"/>
                            </p:stCondLst>
                            <p:childTnLst>
                              <p:par>
                                <p:cTn id="2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1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10"/>
                            </p:stCondLst>
                            <p:childTnLst>
                              <p:par>
                                <p:cTn id="23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1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601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1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8010"/>
                            </p:stCondLst>
                            <p:childTnLst>
                              <p:par>
                                <p:cTn id="25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1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901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1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001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0010"/>
                            </p:stCondLst>
                            <p:childTnLst>
                              <p:par>
                                <p:cTn id="2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101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1010"/>
                            </p:stCondLst>
                            <p:childTnLst>
                              <p:par>
                                <p:cTn id="2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201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201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301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301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401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401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501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5010"/>
                            </p:stCondLst>
                            <p:childTnLst>
                              <p:par>
                                <p:cTn id="3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601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601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701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7010"/>
                            </p:stCondLst>
                            <p:childTnLst>
                              <p:par>
                                <p:cTn id="3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61" grpId="0" animBg="1"/>
      <p:bldP spid="61" grpId="1" animBg="1"/>
      <p:bldP spid="62" grpId="0" animBg="1"/>
      <p:bldP spid="62" grpId="1" animBg="1"/>
      <p:bldP spid="94" grpId="0" animBg="1"/>
      <p:bldP spid="94" grpId="1" animBg="1"/>
      <p:bldP spid="115" grpId="0" animBg="1"/>
      <p:bldP spid="115" grpId="1" animBg="1"/>
      <p:bldP spid="116" grpId="0" animBg="1"/>
      <p:bldP spid="1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Entspannung</a:t>
            </a:r>
            <a:r>
              <a:rPr lang="en-US" sz="3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Wechselatmung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547923-76EF-4B22-AA76-0FB970BF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b="1"/>
              <a:t>Runde 7/7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Nase mit einfarbiger Füllung">
            <a:extLst>
              <a:ext uri="{FF2B5EF4-FFF2-40B4-BE49-F238E27FC236}">
                <a16:creationId xmlns:a16="http://schemas.microsoft.com/office/drawing/2014/main" id="{B3FA8D93-25AE-4531-9D6B-3EC17ACC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3881" y="1739690"/>
            <a:ext cx="2848062" cy="2848062"/>
          </a:xfrm>
          <a:prstGeom prst="rect">
            <a:avLst/>
          </a:prstGeom>
        </p:spPr>
      </p:pic>
      <p:pic>
        <p:nvPicPr>
          <p:cNvPr id="31" name="Grafik 30" descr="Pfeil mit einer Linie: Kurve gegen den Uhrzeigersinn Silhouette">
            <a:extLst>
              <a:ext uri="{FF2B5EF4-FFF2-40B4-BE49-F238E27FC236}">
                <a16:creationId xmlns:a16="http://schemas.microsoft.com/office/drawing/2014/main" id="{682ED469-4A6D-42EB-915B-076B26743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656151">
            <a:off x="4154055" y="4008543"/>
            <a:ext cx="1128020" cy="1128020"/>
          </a:xfrm>
          <a:prstGeom prst="rect">
            <a:avLst/>
          </a:prstGeom>
        </p:spPr>
      </p:pic>
      <p:pic>
        <p:nvPicPr>
          <p:cNvPr id="33" name="Grafik 32" descr="Abzeichen mit einfarbiger Füllung">
            <a:extLst>
              <a:ext uri="{FF2B5EF4-FFF2-40B4-BE49-F238E27FC236}">
                <a16:creationId xmlns:a16="http://schemas.microsoft.com/office/drawing/2014/main" id="{264D0F92-983F-4E70-90C8-BECFB8E92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5" name="Grafik 34" descr="Marke 3 mit einfarbiger Füllung">
            <a:extLst>
              <a:ext uri="{FF2B5EF4-FFF2-40B4-BE49-F238E27FC236}">
                <a16:creationId xmlns:a16="http://schemas.microsoft.com/office/drawing/2014/main" id="{AFCB97D0-2E4B-4116-AF54-D19A134499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7" name="Grafik 36" descr="Marke 1 mit einfarbiger Füllung">
            <a:extLst>
              <a:ext uri="{FF2B5EF4-FFF2-40B4-BE49-F238E27FC236}">
                <a16:creationId xmlns:a16="http://schemas.microsoft.com/office/drawing/2014/main" id="{5B429A42-B3A9-43FE-8CCD-5153037C9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39" name="Grafik 38" descr="Marke 4 mit einfarbiger Füllung">
            <a:extLst>
              <a:ext uri="{FF2B5EF4-FFF2-40B4-BE49-F238E27FC236}">
                <a16:creationId xmlns:a16="http://schemas.microsoft.com/office/drawing/2014/main" id="{9D1C3C38-4C66-4BBF-9FA0-D501A5DDA2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40" name="Minuszeichen 39">
            <a:extLst>
              <a:ext uri="{FF2B5EF4-FFF2-40B4-BE49-F238E27FC236}">
                <a16:creationId xmlns:a16="http://schemas.microsoft.com/office/drawing/2014/main" id="{AB26B961-DA85-41D1-B2CE-3B8A52E62AFF}"/>
              </a:ext>
            </a:extLst>
          </p:cNvPr>
          <p:cNvSpPr/>
          <p:nvPr/>
        </p:nvSpPr>
        <p:spPr>
          <a:xfrm>
            <a:off x="4847192" y="4358415"/>
            <a:ext cx="1361440" cy="1422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 descr="Marke 8 mit einfarbiger Füllung">
            <a:extLst>
              <a:ext uri="{FF2B5EF4-FFF2-40B4-BE49-F238E27FC236}">
                <a16:creationId xmlns:a16="http://schemas.microsoft.com/office/drawing/2014/main" id="{0A95B231-E014-4A86-8778-341728D4F2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4" name="Grafik 43" descr="Abzeichen mit einfarbiger Füllung">
            <a:extLst>
              <a:ext uri="{FF2B5EF4-FFF2-40B4-BE49-F238E27FC236}">
                <a16:creationId xmlns:a16="http://schemas.microsoft.com/office/drawing/2014/main" id="{FF7AB915-D937-4948-B229-DCE6936A0A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6" name="Grafik 45" descr="Marke 3 mit einfarbiger Füllung">
            <a:extLst>
              <a:ext uri="{FF2B5EF4-FFF2-40B4-BE49-F238E27FC236}">
                <a16:creationId xmlns:a16="http://schemas.microsoft.com/office/drawing/2014/main" id="{B89FBAC7-ABCD-4491-AEF5-A3B2507702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48" name="Grafik 47" descr="Marke 6 mit einfarbiger Füllung">
            <a:extLst>
              <a:ext uri="{FF2B5EF4-FFF2-40B4-BE49-F238E27FC236}">
                <a16:creationId xmlns:a16="http://schemas.microsoft.com/office/drawing/2014/main" id="{50CC40FE-97E0-43BA-A11B-72056F645F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896000"/>
            <a:ext cx="914400" cy="914400"/>
          </a:xfrm>
          <a:prstGeom prst="rect">
            <a:avLst/>
          </a:prstGeom>
        </p:spPr>
      </p:pic>
      <p:pic>
        <p:nvPicPr>
          <p:cNvPr id="50" name="Grafik 49" descr="Marke 1 mit einfarbiger Füllung">
            <a:extLst>
              <a:ext uri="{FF2B5EF4-FFF2-40B4-BE49-F238E27FC236}">
                <a16:creationId xmlns:a16="http://schemas.microsoft.com/office/drawing/2014/main" id="{F70B44C9-0806-4F90-9F1E-9D15CC15F1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2" name="Grafik 51" descr="Marke 7 mit einfarbiger Füllung">
            <a:extLst>
              <a:ext uri="{FF2B5EF4-FFF2-40B4-BE49-F238E27FC236}">
                <a16:creationId xmlns:a16="http://schemas.microsoft.com/office/drawing/2014/main" id="{3226F94F-7BA4-4071-8733-AA5F8774DA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4" name="Grafik 53" descr="Marke 10 mit einfarbiger Füllung">
            <a:extLst>
              <a:ext uri="{FF2B5EF4-FFF2-40B4-BE49-F238E27FC236}">
                <a16:creationId xmlns:a16="http://schemas.microsoft.com/office/drawing/2014/main" id="{8611488D-F18C-4780-BC3B-858DF65AE0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6" name="Grafik 55" descr="Marke 9 mit einfarbiger Füllung">
            <a:extLst>
              <a:ext uri="{FF2B5EF4-FFF2-40B4-BE49-F238E27FC236}">
                <a16:creationId xmlns:a16="http://schemas.microsoft.com/office/drawing/2014/main" id="{BF0CE79D-66C5-4CEC-BC95-04D5DB4189B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58" name="Grafik 57" descr="Marke 5 mit einfarbiger Füllung">
            <a:extLst>
              <a:ext uri="{FF2B5EF4-FFF2-40B4-BE49-F238E27FC236}">
                <a16:creationId xmlns:a16="http://schemas.microsoft.com/office/drawing/2014/main" id="{65C1036F-43D4-4FB3-8EEA-9AA611CA96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60" name="Grafik 59" descr="Marke 4 mit einfarbiger Füllung">
            <a:extLst>
              <a:ext uri="{FF2B5EF4-FFF2-40B4-BE49-F238E27FC236}">
                <a16:creationId xmlns:a16="http://schemas.microsoft.com/office/drawing/2014/main" id="{0C569DC8-7857-49F3-A058-EDEFE10263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61" name="Ellipse 60">
            <a:extLst>
              <a:ext uri="{FF2B5EF4-FFF2-40B4-BE49-F238E27FC236}">
                <a16:creationId xmlns:a16="http://schemas.microsoft.com/office/drawing/2014/main" id="{D00AA866-D6CB-4A84-A00D-8971281A7AE7}"/>
              </a:ext>
            </a:extLst>
          </p:cNvPr>
          <p:cNvSpPr/>
          <p:nvPr/>
        </p:nvSpPr>
        <p:spPr>
          <a:xfrm>
            <a:off x="5162284" y="4997489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C90E08E-68CD-4A4E-A071-2A2313A47958}"/>
              </a:ext>
            </a:extLst>
          </p:cNvPr>
          <p:cNvSpPr/>
          <p:nvPr/>
        </p:nvSpPr>
        <p:spPr>
          <a:xfrm>
            <a:off x="5154593" y="498878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68" name="Grafik 67" descr="Marke 8 mit einfarbiger Füllung">
            <a:extLst>
              <a:ext uri="{FF2B5EF4-FFF2-40B4-BE49-F238E27FC236}">
                <a16:creationId xmlns:a16="http://schemas.microsoft.com/office/drawing/2014/main" id="{BE487C4B-659A-42B8-88CB-9FEB84FCEF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0" name="Grafik 69" descr="Abzeichen mit einfarbiger Füllung">
            <a:extLst>
              <a:ext uri="{FF2B5EF4-FFF2-40B4-BE49-F238E27FC236}">
                <a16:creationId xmlns:a16="http://schemas.microsoft.com/office/drawing/2014/main" id="{FFB1874B-BE35-4115-91A7-4DAE62FDB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2" name="Grafik 71" descr="Marke 3 mit einfarbiger Füllung">
            <a:extLst>
              <a:ext uri="{FF2B5EF4-FFF2-40B4-BE49-F238E27FC236}">
                <a16:creationId xmlns:a16="http://schemas.microsoft.com/office/drawing/2014/main" id="{BB039AC6-FEF3-4686-AEB3-DCB90EDBD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4" name="Grafik 73" descr="Marke 6 mit einfarbiger Füllung">
            <a:extLst>
              <a:ext uri="{FF2B5EF4-FFF2-40B4-BE49-F238E27FC236}">
                <a16:creationId xmlns:a16="http://schemas.microsoft.com/office/drawing/2014/main" id="{4A3F99C4-AC0D-46C0-8A55-6B41B00B3B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6" name="Grafik 75" descr="Marke 1 mit einfarbiger Füllung">
            <a:extLst>
              <a:ext uri="{FF2B5EF4-FFF2-40B4-BE49-F238E27FC236}">
                <a16:creationId xmlns:a16="http://schemas.microsoft.com/office/drawing/2014/main" id="{E92F5F11-B4DD-49E0-90C3-8BA333A0D4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78" name="Grafik 77" descr="Marke 7 mit einfarbiger Füllung">
            <a:extLst>
              <a:ext uri="{FF2B5EF4-FFF2-40B4-BE49-F238E27FC236}">
                <a16:creationId xmlns:a16="http://schemas.microsoft.com/office/drawing/2014/main" id="{1E3280E3-F0B8-4A61-BAE1-04055656ED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0" name="Grafik 79" descr="Marke 5 mit einfarbiger Füllung">
            <a:extLst>
              <a:ext uri="{FF2B5EF4-FFF2-40B4-BE49-F238E27FC236}">
                <a16:creationId xmlns:a16="http://schemas.microsoft.com/office/drawing/2014/main" id="{6FBB921C-626B-4B71-A1D9-6FB35C6E391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2" name="Grafik 81" descr="Marke 4 mit einfarbiger Füllung">
            <a:extLst>
              <a:ext uri="{FF2B5EF4-FFF2-40B4-BE49-F238E27FC236}">
                <a16:creationId xmlns:a16="http://schemas.microsoft.com/office/drawing/2014/main" id="{3F4E3EFA-518D-4314-B63C-3F0737866D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3" name="Grafik 82" descr="Pfeil mit einer Linie: Kurve gegen den Uhrzeigersinn Silhouette">
            <a:extLst>
              <a:ext uri="{FF2B5EF4-FFF2-40B4-BE49-F238E27FC236}">
                <a16:creationId xmlns:a16="http://schemas.microsoft.com/office/drawing/2014/main" id="{59917691-40F7-4848-B395-424ED4FD5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755305">
            <a:off x="5782039" y="3944253"/>
            <a:ext cx="1128020" cy="1128020"/>
          </a:xfrm>
          <a:prstGeom prst="rect">
            <a:avLst/>
          </a:prstGeom>
        </p:spPr>
      </p:pic>
      <p:pic>
        <p:nvPicPr>
          <p:cNvPr id="85" name="Grafik 84" descr="Pfeil mit einer Linie: Kurve im Uhrzeigersinn Silhouette">
            <a:extLst>
              <a:ext uri="{FF2B5EF4-FFF2-40B4-BE49-F238E27FC236}">
                <a16:creationId xmlns:a16="http://schemas.microsoft.com/office/drawing/2014/main" id="{3756C68F-FE1B-49AF-9DF7-D65CC75C9CA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9106393">
            <a:off x="5737399" y="3961328"/>
            <a:ext cx="1064138" cy="1064138"/>
          </a:xfrm>
          <a:prstGeom prst="rect">
            <a:avLst/>
          </a:prstGeom>
        </p:spPr>
      </p:pic>
      <p:pic>
        <p:nvPicPr>
          <p:cNvPr id="87" name="Grafik 86" descr="Abzeichen mit einfarbiger Füllung">
            <a:extLst>
              <a:ext uri="{FF2B5EF4-FFF2-40B4-BE49-F238E27FC236}">
                <a16:creationId xmlns:a16="http://schemas.microsoft.com/office/drawing/2014/main" id="{67B4528A-6EC8-4480-8539-C4F627114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89" name="Grafik 88" descr="Marke 3 mit einfarbiger Füllung">
            <a:extLst>
              <a:ext uri="{FF2B5EF4-FFF2-40B4-BE49-F238E27FC236}">
                <a16:creationId xmlns:a16="http://schemas.microsoft.com/office/drawing/2014/main" id="{669F94DC-B67C-4450-8316-7431DAA4B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1" name="Grafik 90" descr="Marke 1 mit einfarbiger Füllung">
            <a:extLst>
              <a:ext uri="{FF2B5EF4-FFF2-40B4-BE49-F238E27FC236}">
                <a16:creationId xmlns:a16="http://schemas.microsoft.com/office/drawing/2014/main" id="{A1EDE809-90E2-4245-8D81-1DAFED68D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3" name="Grafik 92" descr="Marke 4 mit einfarbiger Füllung">
            <a:extLst>
              <a:ext uri="{FF2B5EF4-FFF2-40B4-BE49-F238E27FC236}">
                <a16:creationId xmlns:a16="http://schemas.microsoft.com/office/drawing/2014/main" id="{B5875631-783A-408A-949F-66A28A71A2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94" name="Minuszeichen 93">
            <a:extLst>
              <a:ext uri="{FF2B5EF4-FFF2-40B4-BE49-F238E27FC236}">
                <a16:creationId xmlns:a16="http://schemas.microsoft.com/office/drawing/2014/main" id="{891D7960-9449-4215-9F0D-CA80516CB3DE}"/>
              </a:ext>
            </a:extLst>
          </p:cNvPr>
          <p:cNvSpPr/>
          <p:nvPr/>
        </p:nvSpPr>
        <p:spPr>
          <a:xfrm>
            <a:off x="4837644" y="4358507"/>
            <a:ext cx="1361440" cy="1422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6" name="Grafik 95" descr="Marke 8 mit einfarbiger Füllung">
            <a:extLst>
              <a:ext uri="{FF2B5EF4-FFF2-40B4-BE49-F238E27FC236}">
                <a16:creationId xmlns:a16="http://schemas.microsoft.com/office/drawing/2014/main" id="{0CD80E46-F95F-4E5E-989E-6CABBFFB61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98" name="Grafik 97" descr="Abzeichen mit einfarbiger Füllung">
            <a:extLst>
              <a:ext uri="{FF2B5EF4-FFF2-40B4-BE49-F238E27FC236}">
                <a16:creationId xmlns:a16="http://schemas.microsoft.com/office/drawing/2014/main" id="{E480D3D2-32B2-45CF-81A2-E582E30EF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0" name="Grafik 99" descr="Marke 3 mit einfarbiger Füllung">
            <a:extLst>
              <a:ext uri="{FF2B5EF4-FFF2-40B4-BE49-F238E27FC236}">
                <a16:creationId xmlns:a16="http://schemas.microsoft.com/office/drawing/2014/main" id="{1F46ADC6-D9D1-4EFE-AE4D-1B84E96F6A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2" name="Grafik 101" descr="Marke 6 mit einfarbiger Füllung">
            <a:extLst>
              <a:ext uri="{FF2B5EF4-FFF2-40B4-BE49-F238E27FC236}">
                <a16:creationId xmlns:a16="http://schemas.microsoft.com/office/drawing/2014/main" id="{AB81FA24-5DA2-45E1-9723-4793D28E54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4" name="Grafik 103" descr="Marke 1 mit einfarbiger Füllung">
            <a:extLst>
              <a:ext uri="{FF2B5EF4-FFF2-40B4-BE49-F238E27FC236}">
                <a16:creationId xmlns:a16="http://schemas.microsoft.com/office/drawing/2014/main" id="{20E6A5A5-0E0E-4CA4-818D-F74C52E125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6" name="Grafik 105" descr="Marke 7 mit einfarbiger Füllung">
            <a:extLst>
              <a:ext uri="{FF2B5EF4-FFF2-40B4-BE49-F238E27FC236}">
                <a16:creationId xmlns:a16="http://schemas.microsoft.com/office/drawing/2014/main" id="{DDFCA414-44A1-4EB8-9AA3-E4DB42F8C3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08" name="Grafik 107" descr="Marke 10 mit einfarbiger Füllung">
            <a:extLst>
              <a:ext uri="{FF2B5EF4-FFF2-40B4-BE49-F238E27FC236}">
                <a16:creationId xmlns:a16="http://schemas.microsoft.com/office/drawing/2014/main" id="{E698BDC1-7CEB-42D3-A673-07A39D73820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0" name="Grafik 109" descr="Marke 9 mit einfarbiger Füllung">
            <a:extLst>
              <a:ext uri="{FF2B5EF4-FFF2-40B4-BE49-F238E27FC236}">
                <a16:creationId xmlns:a16="http://schemas.microsoft.com/office/drawing/2014/main" id="{2D972AE7-16FC-45DA-ABBC-DFC232F1520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2" name="Grafik 111" descr="Marke 5 mit einfarbiger Füllung">
            <a:extLst>
              <a:ext uri="{FF2B5EF4-FFF2-40B4-BE49-F238E27FC236}">
                <a16:creationId xmlns:a16="http://schemas.microsoft.com/office/drawing/2014/main" id="{FFE2C901-03B2-49F7-BFD5-354D1083766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14" name="Grafik 113" descr="Marke 4 mit einfarbiger Füllung">
            <a:extLst>
              <a:ext uri="{FF2B5EF4-FFF2-40B4-BE49-F238E27FC236}">
                <a16:creationId xmlns:a16="http://schemas.microsoft.com/office/drawing/2014/main" id="{56C519C3-7B19-489D-9C77-EC99791137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sp>
        <p:nvSpPr>
          <p:cNvPr id="115" name="Ellipse 114">
            <a:extLst>
              <a:ext uri="{FF2B5EF4-FFF2-40B4-BE49-F238E27FC236}">
                <a16:creationId xmlns:a16="http://schemas.microsoft.com/office/drawing/2014/main" id="{C6DD2F94-1764-4A95-A6D1-116A32EBBAAB}"/>
              </a:ext>
            </a:extLst>
          </p:cNvPr>
          <p:cNvSpPr/>
          <p:nvPr/>
        </p:nvSpPr>
        <p:spPr>
          <a:xfrm>
            <a:off x="5167311" y="5001011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82840432-0AF9-4A01-B789-8F2A6F29FF37}"/>
              </a:ext>
            </a:extLst>
          </p:cNvPr>
          <p:cNvSpPr/>
          <p:nvPr/>
        </p:nvSpPr>
        <p:spPr>
          <a:xfrm>
            <a:off x="5159949" y="500001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de-DE" sz="2400" b="1"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18" name="Grafik 117" descr="Pfeil mit einer Linie: Kurve im Uhrzeigersinn Silhouette">
            <a:extLst>
              <a:ext uri="{FF2B5EF4-FFF2-40B4-BE49-F238E27FC236}">
                <a16:creationId xmlns:a16="http://schemas.microsoft.com/office/drawing/2014/main" id="{734D9FC9-B59D-43DF-8BD9-C2EEDA53B2D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5844974">
            <a:off x="4264943" y="4115858"/>
            <a:ext cx="1064138" cy="1064138"/>
          </a:xfrm>
          <a:prstGeom prst="rect">
            <a:avLst/>
          </a:prstGeom>
        </p:spPr>
      </p:pic>
      <p:pic>
        <p:nvPicPr>
          <p:cNvPr id="120" name="Grafik 119" descr="Marke 8 mit einfarbiger Füllung">
            <a:extLst>
              <a:ext uri="{FF2B5EF4-FFF2-40B4-BE49-F238E27FC236}">
                <a16:creationId xmlns:a16="http://schemas.microsoft.com/office/drawing/2014/main" id="{E62883C1-DF52-4D4E-BA22-E47F128F8F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2" name="Grafik 121" descr="Abzeichen mit einfarbiger Füllung">
            <a:extLst>
              <a:ext uri="{FF2B5EF4-FFF2-40B4-BE49-F238E27FC236}">
                <a16:creationId xmlns:a16="http://schemas.microsoft.com/office/drawing/2014/main" id="{2FE5E1DC-6866-471D-B9F3-A98C746CD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4" name="Grafik 123" descr="Marke 3 mit einfarbiger Füllung">
            <a:extLst>
              <a:ext uri="{FF2B5EF4-FFF2-40B4-BE49-F238E27FC236}">
                <a16:creationId xmlns:a16="http://schemas.microsoft.com/office/drawing/2014/main" id="{773E17FC-3BE6-4BB7-A3F6-CCDECCE235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6" name="Grafik 125" descr="Marke 6 mit einfarbiger Füllung">
            <a:extLst>
              <a:ext uri="{FF2B5EF4-FFF2-40B4-BE49-F238E27FC236}">
                <a16:creationId xmlns:a16="http://schemas.microsoft.com/office/drawing/2014/main" id="{54E0248C-0640-4DE9-A6F0-311EB69CF6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28" name="Grafik 127" descr="Marke 1 mit einfarbiger Füllung">
            <a:extLst>
              <a:ext uri="{FF2B5EF4-FFF2-40B4-BE49-F238E27FC236}">
                <a16:creationId xmlns:a16="http://schemas.microsoft.com/office/drawing/2014/main" id="{E0F3F71F-3196-4938-84AE-2E313B52EF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0" name="Grafik 129" descr="Marke 7 mit einfarbiger Füllung">
            <a:extLst>
              <a:ext uri="{FF2B5EF4-FFF2-40B4-BE49-F238E27FC236}">
                <a16:creationId xmlns:a16="http://schemas.microsoft.com/office/drawing/2014/main" id="{D517A80F-CE3C-45D2-8E57-EA77D7E9F8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2" name="Grafik 131" descr="Marke 5 mit einfarbiger Füllung">
            <a:extLst>
              <a:ext uri="{FF2B5EF4-FFF2-40B4-BE49-F238E27FC236}">
                <a16:creationId xmlns:a16="http://schemas.microsoft.com/office/drawing/2014/main" id="{CB822A5C-970A-4562-965E-047AEFDE7B4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  <p:pic>
        <p:nvPicPr>
          <p:cNvPr id="134" name="Grafik 133" descr="Marke 4 mit einfarbiger Füllung">
            <a:extLst>
              <a:ext uri="{FF2B5EF4-FFF2-40B4-BE49-F238E27FC236}">
                <a16:creationId xmlns:a16="http://schemas.microsoft.com/office/drawing/2014/main" id="{C0C6AC78-DDF1-4BAF-AA42-CD20B4003A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2400" y="4903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010"/>
    </mc:Choice>
    <mc:Fallback xmlns="">
      <p:transition spd="slow" advClick="0" advTm="48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801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010"/>
                            </p:stCondLst>
                            <p:childTnLst>
                              <p:par>
                                <p:cTn id="1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01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10"/>
                            </p:stCondLst>
                            <p:childTnLst>
                              <p:par>
                                <p:cTn id="2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1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1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1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101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1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2010"/>
                            </p:stCondLst>
                            <p:childTnLst>
                              <p:par>
                                <p:cTn id="2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1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301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1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4010"/>
                            </p:stCondLst>
                            <p:childTnLst>
                              <p:par>
                                <p:cTn id="2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1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10"/>
                            </p:stCondLst>
                            <p:childTnLst>
                              <p:par>
                                <p:cTn id="23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1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601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1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8010"/>
                            </p:stCondLst>
                            <p:childTnLst>
                              <p:par>
                                <p:cTn id="25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1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901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1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001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0010"/>
                            </p:stCondLst>
                            <p:childTnLst>
                              <p:par>
                                <p:cTn id="2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101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1010"/>
                            </p:stCondLst>
                            <p:childTnLst>
                              <p:par>
                                <p:cTn id="2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201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201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301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301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401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401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501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5010"/>
                            </p:stCondLst>
                            <p:childTnLst>
                              <p:par>
                                <p:cTn id="3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601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601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701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7010"/>
                            </p:stCondLst>
                            <p:childTnLst>
                              <p:par>
                                <p:cTn id="3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61" grpId="0" animBg="1"/>
      <p:bldP spid="61" grpId="1" animBg="1"/>
      <p:bldP spid="62" grpId="0" animBg="1"/>
      <p:bldP spid="62" grpId="1" animBg="1"/>
      <p:bldP spid="94" grpId="0" animBg="1"/>
      <p:bldP spid="94" grpId="1" animBg="1"/>
      <p:bldP spid="115" grpId="0" animBg="1"/>
      <p:bldP spid="115" grpId="1" animBg="1"/>
      <p:bldP spid="116" grpId="0" animBg="1"/>
      <p:bldP spid="1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 Preparation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80A2F3-0413-4639-AE1F-8B5BC1856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4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830000"/>
            <a:ext cx="10515600" cy="1325563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Tabata</a:t>
            </a:r>
            <a:br>
              <a:rPr lang="en-US" sz="36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kern="12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Musik</a:t>
            </a:r>
            <a:r>
              <a:rPr lang="en-US" sz="16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16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Tabata: </a:t>
            </a:r>
            <a:r>
              <a:rPr lang="en-US" sz="16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https://www.youtube.com/watch?v=7TsDqmGIc1A</a:t>
            </a:r>
            <a:br>
              <a:rPr lang="en-US" sz="16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https://www.youtube.com/watch?v=9Ejups5bECE&amp;list=RD7TsDqmGIc1A&amp;index=22</a:t>
            </a:r>
            <a:br>
              <a:rPr lang="en-US" sz="16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AE2844-FE49-4BA2-A2C8-B574F7BFD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97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nhaltsplatzhalter 8" descr="Fuchs mit einfarbiger Füllung">
            <a:extLst>
              <a:ext uri="{FF2B5EF4-FFF2-40B4-BE49-F238E27FC236}">
                <a16:creationId xmlns:a16="http://schemas.microsoft.com/office/drawing/2014/main" id="{1BEAE738-51B5-4E80-83DF-678B0DC87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957" y="1027906"/>
            <a:ext cx="2289870" cy="2289870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nhaltsplatzhalter 8" descr="Spatz mit einfarbiger Füllung">
            <a:extLst>
              <a:ext uri="{FF2B5EF4-FFF2-40B4-BE49-F238E27FC236}">
                <a16:creationId xmlns:a16="http://schemas.microsoft.com/office/drawing/2014/main" id="{E75978D2-1EB8-4F46-B209-81F8B7441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477297" y="791447"/>
            <a:ext cx="2735564" cy="2735564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7366D92-016B-4CE0-8206-F40EDBD56BB0}"/>
              </a:ext>
            </a:extLst>
          </p:cNvPr>
          <p:cNvSpPr/>
          <p:nvPr/>
        </p:nvSpPr>
        <p:spPr>
          <a:xfrm>
            <a:off x="5540971" y="1874022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74C036-7D1D-47C6-829A-6CE0C881BC48}"/>
              </a:ext>
            </a:extLst>
          </p:cNvPr>
          <p:cNvSpPr txBox="1"/>
          <p:nvPr/>
        </p:nvSpPr>
        <p:spPr>
          <a:xfrm rot="10800000" flipH="1" flipV="1">
            <a:off x="3164879" y="1834622"/>
            <a:ext cx="3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>
                <a:solidFill>
                  <a:srgbClr val="FF0000"/>
                </a:solidFill>
              </a:rPr>
              <a:t>VH-Fuchs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2A4F4C1-46D0-4239-8387-77015AD340A8}"/>
              </a:ext>
            </a:extLst>
          </p:cNvPr>
          <p:cNvSpPr txBox="1"/>
          <p:nvPr/>
        </p:nvSpPr>
        <p:spPr>
          <a:xfrm rot="10800000" flipH="1" flipV="1">
            <a:off x="9246029" y="1836063"/>
            <a:ext cx="3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RH-Rabe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9EE10B6-F2D5-46F5-AB44-D8A34139E7A1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0/10</a:t>
            </a:r>
          </a:p>
        </p:txBody>
      </p:sp>
      <p:pic>
        <p:nvPicPr>
          <p:cNvPr id="11" name="Grafik 10" descr="Taschenmesser Silhouette">
            <a:extLst>
              <a:ext uri="{FF2B5EF4-FFF2-40B4-BE49-F238E27FC236}">
                <a16:creationId xmlns:a16="http://schemas.microsoft.com/office/drawing/2014/main" id="{0CF12F7D-385C-4E59-BEB5-2FD6831C1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32730" y="2920645"/>
            <a:ext cx="2065521" cy="2065521"/>
          </a:xfrm>
          <a:prstGeom prst="rect">
            <a:avLst/>
          </a:prstGeom>
        </p:spPr>
      </p:pic>
      <p:pic>
        <p:nvPicPr>
          <p:cNvPr id="15" name="Grafik 14" descr="Spielkarte mit einfarbiger Füllung">
            <a:extLst>
              <a:ext uri="{FF2B5EF4-FFF2-40B4-BE49-F238E27FC236}">
                <a16:creationId xmlns:a16="http://schemas.microsoft.com/office/drawing/2014/main" id="{3E7E6FB4-1F56-4C6C-BCE9-B28E3246E0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3491" y="3154093"/>
            <a:ext cx="1538058" cy="153805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A16DAEA-F41F-412E-9258-E08992BE4E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6625" y="4825569"/>
            <a:ext cx="1849834" cy="18498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02A76B-9958-4D80-B107-A68C850AE1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41351" y="4967439"/>
            <a:ext cx="1648278" cy="164827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08684BC-BF2E-43B1-BA91-100FBAE71B79}"/>
              </a:ext>
            </a:extLst>
          </p:cNvPr>
          <p:cNvSpPr txBox="1"/>
          <p:nvPr/>
        </p:nvSpPr>
        <p:spPr>
          <a:xfrm rot="10800000" flipH="1" flipV="1">
            <a:off x="2547717" y="5302976"/>
            <a:ext cx="3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>
                <a:solidFill>
                  <a:srgbClr val="FF0000"/>
                </a:solidFill>
              </a:rPr>
              <a:t>VH-Topspin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DE4048D-84B2-4212-A68C-60309968A6D8}"/>
              </a:ext>
            </a:extLst>
          </p:cNvPr>
          <p:cNvSpPr txBox="1"/>
          <p:nvPr/>
        </p:nvSpPr>
        <p:spPr>
          <a:xfrm rot="10800000" flipH="1" flipV="1">
            <a:off x="1916409" y="3592596"/>
            <a:ext cx="3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>
                <a:solidFill>
                  <a:srgbClr val="FF0000"/>
                </a:solidFill>
              </a:rPr>
              <a:t>Kurzlegen mit VH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2728ADE-4F57-4CEE-AE23-56871DCB1E77}"/>
              </a:ext>
            </a:extLst>
          </p:cNvPr>
          <p:cNvSpPr txBox="1"/>
          <p:nvPr/>
        </p:nvSpPr>
        <p:spPr>
          <a:xfrm rot="10800000" flipH="1" flipV="1">
            <a:off x="8749137" y="3645900"/>
            <a:ext cx="3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Kurzlegen mit RH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FE9DBC1-7CEF-46C3-885C-4F02D4FD5603}"/>
              </a:ext>
            </a:extLst>
          </p:cNvPr>
          <p:cNvSpPr txBox="1"/>
          <p:nvPr/>
        </p:nvSpPr>
        <p:spPr>
          <a:xfrm rot="10800000" flipH="1" flipV="1">
            <a:off x="8698250" y="5299322"/>
            <a:ext cx="3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RH-Topspin</a:t>
            </a:r>
          </a:p>
        </p:txBody>
      </p:sp>
    </p:spTree>
    <p:extLst>
      <p:ext uri="{BB962C8B-B14F-4D97-AF65-F5344CB8AC3E}">
        <p14:creationId xmlns:p14="http://schemas.microsoft.com/office/powerpoint/2010/main" val="274031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7BC5DD-A39E-4C48-96C3-13F3E3186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6521BA-1624-4C32-AF21-8AA4BABB7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0D26D45-0F92-45B3-89F9-F767E2FD61E2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1/10</a:t>
            </a:r>
          </a:p>
        </p:txBody>
      </p:sp>
      <p:pic>
        <p:nvPicPr>
          <p:cNvPr id="24" name="Inhaltsplatzhalter 29">
            <a:extLst>
              <a:ext uri="{FF2B5EF4-FFF2-40B4-BE49-F238E27FC236}">
                <a16:creationId xmlns:a16="http://schemas.microsoft.com/office/drawing/2014/main" id="{A7ECA4FE-3D87-4771-B092-966CE69FBAD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72629" y="2594738"/>
            <a:ext cx="2892904" cy="28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8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861" y="1976064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88511" y="2027028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61442" y="1850317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645531" y="1850317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651729" y="186917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656123" y="1885217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5277" y="2027028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51772" y="2077992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32346" y="2077992"/>
            <a:ext cx="3855016" cy="3855016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5266710" y="377782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27C3DC6-14E3-452F-BDE4-DD6060C4AEE4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2/10</a:t>
            </a:r>
          </a:p>
        </p:txBody>
      </p:sp>
      <p:pic>
        <p:nvPicPr>
          <p:cNvPr id="25" name="Inhaltsplatzhalter 29">
            <a:extLst>
              <a:ext uri="{FF2B5EF4-FFF2-40B4-BE49-F238E27FC236}">
                <a16:creationId xmlns:a16="http://schemas.microsoft.com/office/drawing/2014/main" id="{473F3451-F88A-48AC-A856-B992FCE08A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11675" y="2594738"/>
            <a:ext cx="2892904" cy="2892904"/>
          </a:xfrm>
          <a:prstGeom prst="rect">
            <a:avLst/>
          </a:prstGeom>
        </p:spPr>
      </p:pic>
      <p:pic>
        <p:nvPicPr>
          <p:cNvPr id="26" name="Inhaltsplatzhalter 29" descr="Taschenmesser Silhouette">
            <a:extLst>
              <a:ext uri="{FF2B5EF4-FFF2-40B4-BE49-F238E27FC236}">
                <a16:creationId xmlns:a16="http://schemas.microsoft.com/office/drawing/2014/main" id="{647834AF-CBE4-451D-9920-3D2336C6A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20869" y="2400766"/>
            <a:ext cx="2994193" cy="29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8B44139-2A3F-420B-9444-A1799465E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5266710" y="377782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B7CC19-26E3-4362-B2DC-E89415BCA8E5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3/10</a:t>
            </a:r>
          </a:p>
        </p:txBody>
      </p:sp>
      <p:pic>
        <p:nvPicPr>
          <p:cNvPr id="24" name="Inhaltsplatzhalter 25" descr="Spielkarte mit einfarbiger Füllung">
            <a:extLst>
              <a:ext uri="{FF2B5EF4-FFF2-40B4-BE49-F238E27FC236}">
                <a16:creationId xmlns:a16="http://schemas.microsoft.com/office/drawing/2014/main" id="{4810F4AB-FC72-4BB6-9110-71E047855E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66067" y="2602317"/>
            <a:ext cx="2459556" cy="245955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68606DB-4354-41F7-82DF-4992B9049F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531303" y="2778948"/>
            <a:ext cx="2765716" cy="27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023C802B5500488F77AB4B00479264" ma:contentTypeVersion="12" ma:contentTypeDescription="Ein neues Dokument erstellen." ma:contentTypeScope="" ma:versionID="5814bb2f384886c13bca85c353ac1ecb">
  <xsd:schema xmlns:xsd="http://www.w3.org/2001/XMLSchema" xmlns:xs="http://www.w3.org/2001/XMLSchema" xmlns:p="http://schemas.microsoft.com/office/2006/metadata/properties" xmlns:ns2="bf8f1631-ca29-405e-a5bb-1fffb8f1a29e" xmlns:ns3="8b8988f0-898b-4e17-a1c7-8ec6724f885f" targetNamespace="http://schemas.microsoft.com/office/2006/metadata/properties" ma:root="true" ma:fieldsID="3f60833ccf4755eaded4a0fabe637d7f" ns2:_="" ns3:_="">
    <xsd:import namespace="bf8f1631-ca29-405e-a5bb-1fffb8f1a29e"/>
    <xsd:import namespace="8b8988f0-898b-4e17-a1c7-8ec6724f8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f1631-ca29-405e-a5bb-1fffb8f1a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988f0-898b-4e17-a1c7-8ec6724f88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A01685-A0A2-410D-8FD3-D33FAC9C5351}">
  <ds:schemaRefs>
    <ds:schemaRef ds:uri="8b8988f0-898b-4e17-a1c7-8ec6724f885f"/>
    <ds:schemaRef ds:uri="bf8f1631-ca29-405e-a5bb-1fffb8f1a2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7F1E18-9234-40FB-85E5-DF658B14BC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063354-12F6-4E57-A692-042F95626F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Breitbild</PresentationFormat>
  <Paragraphs>139</Paragraphs>
  <Slides>25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Apple Color Emoji</vt:lpstr>
      <vt:lpstr>Arial</vt:lpstr>
      <vt:lpstr>Calibri</vt:lpstr>
      <vt:lpstr>Calibri Light</vt:lpstr>
      <vt:lpstr>Frutiger LT Std 55 Roman</vt:lpstr>
      <vt:lpstr>Frutiger LT Std 65</vt:lpstr>
      <vt:lpstr>Office</vt:lpstr>
      <vt:lpstr>PowerPoint-Präsentation</vt:lpstr>
      <vt:lpstr>Agenda</vt:lpstr>
      <vt:lpstr>Movement Preparation</vt:lpstr>
      <vt:lpstr>Tabata  Musik zum Tabata: https://www.youtube.com/watch?v=7TsDqmGIc1A https://www.youtube.com/watch?v=9Ejups5bECE&amp;list=RD7TsDqmGIc1A&amp;index=22 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Bring Sally Up</vt:lpstr>
      <vt:lpstr>Bring Sally Up</vt:lpstr>
      <vt:lpstr>Entspannung: Wechselatmung</vt:lpstr>
      <vt:lpstr>Entspannung: Wechselatmung</vt:lpstr>
      <vt:lpstr>Entspannung: Wechselatmung</vt:lpstr>
      <vt:lpstr>Entspannung: Wechselatmung</vt:lpstr>
      <vt:lpstr>Entspannung: Wechselatmung</vt:lpstr>
      <vt:lpstr>Entspannung: Wechselatmung</vt:lpstr>
      <vt:lpstr>Entspannung: Wechselatmung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Ringleb</dc:creator>
  <cp:lastModifiedBy>Alexandra Buschmann</cp:lastModifiedBy>
  <cp:revision>4</cp:revision>
  <dcterms:created xsi:type="dcterms:W3CDTF">2020-06-08T14:59:11Z</dcterms:created>
  <dcterms:modified xsi:type="dcterms:W3CDTF">2021-03-09T14:35:41Z</dcterms:modified>
</cp:coreProperties>
</file>